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3"/>
  </p:notesMasterIdLst>
  <p:handoutMasterIdLst>
    <p:handoutMasterId r:id="rId84"/>
  </p:handoutMasterIdLst>
  <p:sldIdLst>
    <p:sldId id="277" r:id="rId5"/>
    <p:sldId id="386" r:id="rId6"/>
    <p:sldId id="390" r:id="rId7"/>
    <p:sldId id="387" r:id="rId8"/>
    <p:sldId id="388" r:id="rId9"/>
    <p:sldId id="394" r:id="rId10"/>
    <p:sldId id="389" r:id="rId11"/>
    <p:sldId id="341" r:id="rId12"/>
    <p:sldId id="392" r:id="rId13"/>
    <p:sldId id="393" r:id="rId14"/>
    <p:sldId id="264" r:id="rId15"/>
    <p:sldId id="257" r:id="rId16"/>
    <p:sldId id="274" r:id="rId17"/>
    <p:sldId id="360" r:id="rId18"/>
    <p:sldId id="298" r:id="rId19"/>
    <p:sldId id="395" r:id="rId20"/>
    <p:sldId id="301" r:id="rId21"/>
    <p:sldId id="302" r:id="rId22"/>
    <p:sldId id="258" r:id="rId23"/>
    <p:sldId id="275" r:id="rId24"/>
    <p:sldId id="345" r:id="rId25"/>
    <p:sldId id="305" r:id="rId26"/>
    <p:sldId id="351" r:id="rId27"/>
    <p:sldId id="304" r:id="rId28"/>
    <p:sldId id="262" r:id="rId29"/>
    <p:sldId id="404" r:id="rId30"/>
    <p:sldId id="407" r:id="rId31"/>
    <p:sldId id="306" r:id="rId32"/>
    <p:sldId id="359" r:id="rId33"/>
    <p:sldId id="401" r:id="rId34"/>
    <p:sldId id="300" r:id="rId35"/>
    <p:sldId id="413" r:id="rId36"/>
    <p:sldId id="416" r:id="rId37"/>
    <p:sldId id="410" r:id="rId38"/>
    <p:sldId id="309" r:id="rId39"/>
    <p:sldId id="346" r:id="rId40"/>
    <p:sldId id="311" r:id="rId41"/>
    <p:sldId id="350" r:id="rId42"/>
    <p:sldId id="312" r:id="rId43"/>
    <p:sldId id="284" r:id="rId44"/>
    <p:sldId id="405" r:id="rId45"/>
    <p:sldId id="408" r:id="rId46"/>
    <p:sldId id="368" r:id="rId47"/>
    <p:sldId id="369" r:id="rId48"/>
    <p:sldId id="402" r:id="rId49"/>
    <p:sldId id="316" r:id="rId50"/>
    <p:sldId id="414" r:id="rId51"/>
    <p:sldId id="417" r:id="rId52"/>
    <p:sldId id="411" r:id="rId53"/>
    <p:sldId id="320" r:id="rId54"/>
    <p:sldId id="352" r:id="rId55"/>
    <p:sldId id="322" r:id="rId56"/>
    <p:sldId id="354" r:id="rId57"/>
    <p:sldId id="323" r:id="rId58"/>
    <p:sldId id="373" r:id="rId59"/>
    <p:sldId id="406" r:id="rId60"/>
    <p:sldId id="409" r:id="rId61"/>
    <p:sldId id="375" r:id="rId62"/>
    <p:sldId id="376" r:id="rId63"/>
    <p:sldId id="403" r:id="rId64"/>
    <p:sldId id="328" r:id="rId65"/>
    <p:sldId id="421" r:id="rId66"/>
    <p:sldId id="418" r:id="rId67"/>
    <p:sldId id="412" r:id="rId68"/>
    <p:sldId id="332" r:id="rId69"/>
    <p:sldId id="378" r:id="rId70"/>
    <p:sldId id="380" r:id="rId71"/>
    <p:sldId id="381" r:id="rId72"/>
    <p:sldId id="335" r:id="rId73"/>
    <p:sldId id="385" r:id="rId74"/>
    <p:sldId id="396" r:id="rId75"/>
    <p:sldId id="400" r:id="rId76"/>
    <p:sldId id="384" r:id="rId77"/>
    <p:sldId id="397" r:id="rId78"/>
    <p:sldId id="398" r:id="rId79"/>
    <p:sldId id="399" r:id="rId80"/>
    <p:sldId id="342"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CC"/>
    <a:srgbClr val="FDDEC7"/>
    <a:srgbClr val="F9B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FCA71-E92C-4DD7-BD57-AB1F09F460B7}" v="275" dt="2021-03-09T13:43:02.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yanage D.R.Y. it18119718" userId="ef991f6a-f950-4b6d-9ba6-51d913e390b5" providerId="ADAL" clId="{793FCA71-E92C-4DD7-BD57-AB1F09F460B7}"/>
    <pc:docChg chg="undo custSel delSld modSld">
      <pc:chgData name="Liyanage D.R.Y. it18119718" userId="ef991f6a-f950-4b6d-9ba6-51d913e390b5" providerId="ADAL" clId="{793FCA71-E92C-4DD7-BD57-AB1F09F460B7}" dt="2021-03-09T13:43:33.196" v="281" actId="208"/>
      <pc:docMkLst>
        <pc:docMk/>
      </pc:docMkLst>
      <pc:sldChg chg="delSp mod">
        <pc:chgData name="Liyanage D.R.Y. it18119718" userId="ef991f6a-f950-4b6d-9ba6-51d913e390b5" providerId="ADAL" clId="{793FCA71-E92C-4DD7-BD57-AB1F09F460B7}" dt="2021-03-09T04:53:02.172" v="9" actId="478"/>
        <pc:sldMkLst>
          <pc:docMk/>
          <pc:sldMk cId="3250214859" sldId="284"/>
        </pc:sldMkLst>
        <pc:spChg chg="del">
          <ac:chgData name="Liyanage D.R.Y. it18119718" userId="ef991f6a-f950-4b6d-9ba6-51d913e390b5" providerId="ADAL" clId="{793FCA71-E92C-4DD7-BD57-AB1F09F460B7}" dt="2021-03-09T04:53:02.172" v="9" actId="478"/>
          <ac:spMkLst>
            <pc:docMk/>
            <pc:sldMk cId="3250214859" sldId="284"/>
            <ac:spMk id="8" creationId="{C2A3C79D-9E9F-4A3E-B03E-C527980F0089}"/>
          </ac:spMkLst>
        </pc:spChg>
      </pc:sldChg>
      <pc:sldChg chg="addSp delSp modSp mod">
        <pc:chgData name="Liyanage D.R.Y. it18119718" userId="ef991f6a-f950-4b6d-9ba6-51d913e390b5" providerId="ADAL" clId="{793FCA71-E92C-4DD7-BD57-AB1F09F460B7}" dt="2021-03-09T13:43:33.196" v="281" actId="208"/>
        <pc:sldMkLst>
          <pc:docMk/>
          <pc:sldMk cId="2359739048" sldId="320"/>
        </pc:sldMkLst>
        <pc:spChg chg="add del mod">
          <ac:chgData name="Liyanage D.R.Y. it18119718" userId="ef991f6a-f950-4b6d-9ba6-51d913e390b5" providerId="ADAL" clId="{793FCA71-E92C-4DD7-BD57-AB1F09F460B7}" dt="2021-03-09T05:12:48.225" v="244"/>
          <ac:spMkLst>
            <pc:docMk/>
            <pc:sldMk cId="2359739048" sldId="320"/>
            <ac:spMk id="3" creationId="{5E024594-E84F-453D-949E-25BA42186474}"/>
          </ac:spMkLst>
        </pc:spChg>
        <pc:spChg chg="add del mod">
          <ac:chgData name="Liyanage D.R.Y. it18119718" userId="ef991f6a-f950-4b6d-9ba6-51d913e390b5" providerId="ADAL" clId="{793FCA71-E92C-4DD7-BD57-AB1F09F460B7}" dt="2021-03-09T13:43:02.771" v="271"/>
          <ac:spMkLst>
            <pc:docMk/>
            <pc:sldMk cId="2359739048" sldId="320"/>
            <ac:spMk id="3" creationId="{852D3CA4-74C3-4267-B8B0-5F162AF63230}"/>
          </ac:spMkLst>
        </pc:spChg>
        <pc:picChg chg="add del mod modCrop">
          <ac:chgData name="Liyanage D.R.Y. it18119718" userId="ef991f6a-f950-4b6d-9ba6-51d913e390b5" providerId="ADAL" clId="{793FCA71-E92C-4DD7-BD57-AB1F09F460B7}" dt="2021-03-09T13:43:00.922" v="270" actId="478"/>
          <ac:picMkLst>
            <pc:docMk/>
            <pc:sldMk cId="2359739048" sldId="320"/>
            <ac:picMk id="6" creationId="{7AFDF343-948B-4BF5-846E-2FE04D0AE829}"/>
          </ac:picMkLst>
        </pc:picChg>
        <pc:picChg chg="add mod modCrop">
          <ac:chgData name="Liyanage D.R.Y. it18119718" userId="ef991f6a-f950-4b6d-9ba6-51d913e390b5" providerId="ADAL" clId="{793FCA71-E92C-4DD7-BD57-AB1F09F460B7}" dt="2021-03-09T13:43:33.196" v="281" actId="208"/>
          <ac:picMkLst>
            <pc:docMk/>
            <pc:sldMk cId="2359739048" sldId="320"/>
            <ac:picMk id="9" creationId="{511F6CEB-654C-4C16-A430-6B5671F1E56D}"/>
          </ac:picMkLst>
        </pc:picChg>
        <pc:picChg chg="del">
          <ac:chgData name="Liyanage D.R.Y. it18119718" userId="ef991f6a-f950-4b6d-9ba6-51d913e390b5" providerId="ADAL" clId="{793FCA71-E92C-4DD7-BD57-AB1F09F460B7}" dt="2021-03-09T05:12:46.178" v="243" actId="478"/>
          <ac:picMkLst>
            <pc:docMk/>
            <pc:sldMk cId="2359739048" sldId="320"/>
            <ac:picMk id="10" creationId="{5873E0BA-B200-4074-A563-01F965F74438}"/>
          </ac:picMkLst>
        </pc:picChg>
      </pc:sldChg>
      <pc:sldChg chg="del">
        <pc:chgData name="Liyanage D.R.Y. it18119718" userId="ef991f6a-f950-4b6d-9ba6-51d913e390b5" providerId="ADAL" clId="{793FCA71-E92C-4DD7-BD57-AB1F09F460B7}" dt="2021-03-09T04:54:36.214" v="11" actId="2696"/>
        <pc:sldMkLst>
          <pc:docMk/>
          <pc:sldMk cId="1691898258" sldId="329"/>
        </pc:sldMkLst>
      </pc:sldChg>
      <pc:sldChg chg="del">
        <pc:chgData name="Liyanage D.R.Y. it18119718" userId="ef991f6a-f950-4b6d-9ba6-51d913e390b5" providerId="ADAL" clId="{793FCA71-E92C-4DD7-BD57-AB1F09F460B7}" dt="2021-03-09T04:54:31.113" v="10" actId="2696"/>
        <pc:sldMkLst>
          <pc:docMk/>
          <pc:sldMk cId="4034093972" sldId="330"/>
        </pc:sldMkLst>
      </pc:sldChg>
      <pc:sldChg chg="addSp delSp mod">
        <pc:chgData name="Liyanage D.R.Y. it18119718" userId="ef991f6a-f950-4b6d-9ba6-51d913e390b5" providerId="ADAL" clId="{793FCA71-E92C-4DD7-BD57-AB1F09F460B7}" dt="2021-03-09T05:46:17.321" v="266"/>
        <pc:sldMkLst>
          <pc:docMk/>
          <pc:sldMk cId="223932087" sldId="332"/>
        </pc:sldMkLst>
        <pc:spChg chg="add">
          <ac:chgData name="Liyanage D.R.Y. it18119718" userId="ef991f6a-f950-4b6d-9ba6-51d913e390b5" providerId="ADAL" clId="{793FCA71-E92C-4DD7-BD57-AB1F09F460B7}" dt="2021-03-09T05:46:17.321" v="266"/>
          <ac:spMkLst>
            <pc:docMk/>
            <pc:sldMk cId="223932087" sldId="332"/>
            <ac:spMk id="9" creationId="{81D91BE3-C315-4A18-8B47-492FB4DB2190}"/>
          </ac:spMkLst>
        </pc:spChg>
        <pc:picChg chg="add">
          <ac:chgData name="Liyanage D.R.Y. it18119718" userId="ef991f6a-f950-4b6d-9ba6-51d913e390b5" providerId="ADAL" clId="{793FCA71-E92C-4DD7-BD57-AB1F09F460B7}" dt="2021-03-09T05:19:05.800" v="260"/>
          <ac:picMkLst>
            <pc:docMk/>
            <pc:sldMk cId="223932087" sldId="332"/>
            <ac:picMk id="4" creationId="{7B1A9DA3-1169-449B-9002-3BE24E691A42}"/>
          </ac:picMkLst>
        </pc:picChg>
        <pc:picChg chg="del">
          <ac:chgData name="Liyanage D.R.Y. it18119718" userId="ef991f6a-f950-4b6d-9ba6-51d913e390b5" providerId="ADAL" clId="{793FCA71-E92C-4DD7-BD57-AB1F09F460B7}" dt="2021-03-09T05:19:04.877" v="259" actId="478"/>
          <ac:picMkLst>
            <pc:docMk/>
            <pc:sldMk cId="223932087" sldId="332"/>
            <ac:picMk id="6" creationId="{FD5979D2-FDCD-4DB9-BD1A-BA79AD65242D}"/>
          </ac:picMkLst>
        </pc:picChg>
      </pc:sldChg>
      <pc:sldChg chg="modSp mod">
        <pc:chgData name="Liyanage D.R.Y. it18119718" userId="ef991f6a-f950-4b6d-9ba6-51d913e390b5" providerId="ADAL" clId="{793FCA71-E92C-4DD7-BD57-AB1F09F460B7}" dt="2021-03-09T04:43:41.759" v="8" actId="20577"/>
        <pc:sldMkLst>
          <pc:docMk/>
          <pc:sldMk cId="1322611081" sldId="352"/>
        </pc:sldMkLst>
        <pc:spChg chg="mod">
          <ac:chgData name="Liyanage D.R.Y. it18119718" userId="ef991f6a-f950-4b6d-9ba6-51d913e390b5" providerId="ADAL" clId="{793FCA71-E92C-4DD7-BD57-AB1F09F460B7}" dt="2021-03-09T04:43:41.759" v="8" actId="20577"/>
          <ac:spMkLst>
            <pc:docMk/>
            <pc:sldMk cId="1322611081" sldId="352"/>
            <ac:spMk id="3" creationId="{0B42E678-BB9E-40E6-A17A-839F7C76C7EE}"/>
          </ac:spMkLst>
        </pc:spChg>
      </pc:sldChg>
      <pc:sldChg chg="addSp modSp mod">
        <pc:chgData name="Liyanage D.R.Y. it18119718" userId="ef991f6a-f950-4b6d-9ba6-51d913e390b5" providerId="ADAL" clId="{793FCA71-E92C-4DD7-BD57-AB1F09F460B7}" dt="2021-03-09T05:46:29.242" v="267"/>
        <pc:sldMkLst>
          <pc:docMk/>
          <pc:sldMk cId="9863696" sldId="378"/>
        </pc:sldMkLst>
        <pc:spChg chg="mod">
          <ac:chgData name="Liyanage D.R.Y. it18119718" userId="ef991f6a-f950-4b6d-9ba6-51d913e390b5" providerId="ADAL" clId="{793FCA71-E92C-4DD7-BD57-AB1F09F460B7}" dt="2021-03-09T05:37:07.824" v="261" actId="20577"/>
          <ac:spMkLst>
            <pc:docMk/>
            <pc:sldMk cId="9863696" sldId="378"/>
            <ac:spMk id="3" creationId="{0B42E678-BB9E-40E6-A17A-839F7C76C7EE}"/>
          </ac:spMkLst>
        </pc:spChg>
        <pc:spChg chg="add">
          <ac:chgData name="Liyanage D.R.Y. it18119718" userId="ef991f6a-f950-4b6d-9ba6-51d913e390b5" providerId="ADAL" clId="{793FCA71-E92C-4DD7-BD57-AB1F09F460B7}" dt="2021-03-09T05:46:29.242" v="267"/>
          <ac:spMkLst>
            <pc:docMk/>
            <pc:sldMk cId="9863696" sldId="378"/>
            <ac:spMk id="5" creationId="{6ABFE664-546F-4927-85C0-513D886B02FB}"/>
          </ac:spMkLst>
        </pc:spChg>
      </pc:sldChg>
      <pc:sldChg chg="addSp modSp mod">
        <pc:chgData name="Liyanage D.R.Y. it18119718" userId="ef991f6a-f950-4b6d-9ba6-51d913e390b5" providerId="ADAL" clId="{793FCA71-E92C-4DD7-BD57-AB1F09F460B7}" dt="2021-03-09T05:46:55.340" v="269"/>
        <pc:sldMkLst>
          <pc:docMk/>
          <pc:sldMk cId="1573783376" sldId="380"/>
        </pc:sldMkLst>
        <pc:spChg chg="add">
          <ac:chgData name="Liyanage D.R.Y. it18119718" userId="ef991f6a-f950-4b6d-9ba6-51d913e390b5" providerId="ADAL" clId="{793FCA71-E92C-4DD7-BD57-AB1F09F460B7}" dt="2021-03-09T05:46:55.340" v="269"/>
          <ac:spMkLst>
            <pc:docMk/>
            <pc:sldMk cId="1573783376" sldId="380"/>
            <ac:spMk id="4" creationId="{72028287-65C7-4614-A0E0-8EACBD6CF6E7}"/>
          </ac:spMkLst>
        </pc:spChg>
        <pc:spChg chg="mod">
          <ac:chgData name="Liyanage D.R.Y. it18119718" userId="ef991f6a-f950-4b6d-9ba6-51d913e390b5" providerId="ADAL" clId="{793FCA71-E92C-4DD7-BD57-AB1F09F460B7}" dt="2021-03-09T05:46:48.726" v="268" actId="20577"/>
          <ac:spMkLst>
            <pc:docMk/>
            <pc:sldMk cId="1573783376" sldId="380"/>
            <ac:spMk id="6" creationId="{F7E461F4-E6D8-4801-94AA-9B72FC99FFED}"/>
          </ac:spMkLst>
        </pc:spChg>
      </pc:sldChg>
      <pc:sldChg chg="modSp mod">
        <pc:chgData name="Liyanage D.R.Y. it18119718" userId="ef991f6a-f950-4b6d-9ba6-51d913e390b5" providerId="ADAL" clId="{793FCA71-E92C-4DD7-BD57-AB1F09F460B7}" dt="2021-03-09T04:55:04.471" v="12" actId="20577"/>
        <pc:sldMkLst>
          <pc:docMk/>
          <pc:sldMk cId="934122700" sldId="381"/>
        </pc:sldMkLst>
        <pc:spChg chg="mod">
          <ac:chgData name="Liyanage D.R.Y. it18119718" userId="ef991f6a-f950-4b6d-9ba6-51d913e390b5" providerId="ADAL" clId="{793FCA71-E92C-4DD7-BD57-AB1F09F460B7}" dt="2021-03-09T04:55:04.471" v="12" actId="20577"/>
          <ac:spMkLst>
            <pc:docMk/>
            <pc:sldMk cId="934122700" sldId="381"/>
            <ac:spMk id="6" creationId="{F7E461F4-E6D8-4801-94AA-9B72FC99FFED}"/>
          </ac:spMkLst>
        </pc:spChg>
      </pc:sldChg>
      <pc:sldChg chg="delSp mod">
        <pc:chgData name="Liyanage D.R.Y. it18119718" userId="ef991f6a-f950-4b6d-9ba6-51d913e390b5" providerId="ADAL" clId="{793FCA71-E92C-4DD7-BD57-AB1F09F460B7}" dt="2021-03-09T04:55:13.680" v="13" actId="478"/>
        <pc:sldMkLst>
          <pc:docMk/>
          <pc:sldMk cId="307710707" sldId="385"/>
        </pc:sldMkLst>
        <pc:spChg chg="del">
          <ac:chgData name="Liyanage D.R.Y. it18119718" userId="ef991f6a-f950-4b6d-9ba6-51d913e390b5" providerId="ADAL" clId="{793FCA71-E92C-4DD7-BD57-AB1F09F460B7}" dt="2021-03-09T04:55:13.680" v="13" actId="478"/>
          <ac:spMkLst>
            <pc:docMk/>
            <pc:sldMk cId="307710707" sldId="385"/>
            <ac:spMk id="9" creationId="{C56DF2EC-D268-4CD6-AB45-E7CC100BEA7F}"/>
          </ac:spMkLst>
        </pc:spChg>
      </pc:sldChg>
      <pc:sldChg chg="addSp delSp modSp mod">
        <pc:chgData name="Liyanage D.R.Y. it18119718" userId="ef991f6a-f950-4b6d-9ba6-51d913e390b5" providerId="ADAL" clId="{793FCA71-E92C-4DD7-BD57-AB1F09F460B7}" dt="2021-03-09T04:58:35.102" v="16" actId="1076"/>
        <pc:sldMkLst>
          <pc:docMk/>
          <pc:sldMk cId="646891140" sldId="398"/>
        </pc:sldMkLst>
        <pc:graphicFrameChg chg="add mod">
          <ac:chgData name="Liyanage D.R.Y. it18119718" userId="ef991f6a-f950-4b6d-9ba6-51d913e390b5" providerId="ADAL" clId="{793FCA71-E92C-4DD7-BD57-AB1F09F460B7}" dt="2021-03-09T04:58:35.102" v="16" actId="1076"/>
          <ac:graphicFrameMkLst>
            <pc:docMk/>
            <pc:sldMk cId="646891140" sldId="398"/>
            <ac:graphicFrameMk id="2" creationId="{848CAD73-D67F-4448-B3D2-533569D2452E}"/>
          </ac:graphicFrameMkLst>
        </pc:graphicFrameChg>
        <pc:picChg chg="del">
          <ac:chgData name="Liyanage D.R.Y. it18119718" userId="ef991f6a-f950-4b6d-9ba6-51d913e390b5" providerId="ADAL" clId="{793FCA71-E92C-4DD7-BD57-AB1F09F460B7}" dt="2021-03-09T04:58:20.521" v="14" actId="478"/>
          <ac:picMkLst>
            <pc:docMk/>
            <pc:sldMk cId="646891140" sldId="398"/>
            <ac:picMk id="7" creationId="{4C0E01DE-95E5-4600-A3FB-45ECC447E862}"/>
          </ac:picMkLst>
        </pc:picChg>
      </pc:sldChg>
      <pc:sldChg chg="addSp delSp modSp mod">
        <pc:chgData name="Liyanage D.R.Y. it18119718" userId="ef991f6a-f950-4b6d-9ba6-51d913e390b5" providerId="ADAL" clId="{793FCA71-E92C-4DD7-BD57-AB1F09F460B7}" dt="2021-03-09T05:11:29.749" v="242"/>
        <pc:sldMkLst>
          <pc:docMk/>
          <pc:sldMk cId="1420284539" sldId="399"/>
        </pc:sldMkLst>
        <pc:graphicFrameChg chg="add mod modGraphic">
          <ac:chgData name="Liyanage D.R.Y. it18119718" userId="ef991f6a-f950-4b6d-9ba6-51d913e390b5" providerId="ADAL" clId="{793FCA71-E92C-4DD7-BD57-AB1F09F460B7}" dt="2021-03-09T05:11:29.749" v="242"/>
          <ac:graphicFrameMkLst>
            <pc:docMk/>
            <pc:sldMk cId="1420284539" sldId="399"/>
            <ac:graphicFrameMk id="2" creationId="{7C8D8000-BAA9-4664-B564-4AD4100CB54B}"/>
          </ac:graphicFrameMkLst>
        </pc:graphicFrameChg>
        <pc:picChg chg="del">
          <ac:chgData name="Liyanage D.R.Y. it18119718" userId="ef991f6a-f950-4b6d-9ba6-51d913e390b5" providerId="ADAL" clId="{793FCA71-E92C-4DD7-BD57-AB1F09F460B7}" dt="2021-03-09T04:58:38.885" v="17" actId="478"/>
          <ac:picMkLst>
            <pc:docMk/>
            <pc:sldMk cId="1420284539" sldId="399"/>
            <ac:picMk id="7" creationId="{4C0E01DE-95E5-4600-A3FB-45ECC447E862}"/>
          </ac:picMkLst>
        </pc:picChg>
      </pc:sldChg>
      <pc:sldChg chg="addSp delSp mod">
        <pc:chgData name="Liyanage D.R.Y. it18119718" userId="ef991f6a-f950-4b6d-9ba6-51d913e390b5" providerId="ADAL" clId="{793FCA71-E92C-4DD7-BD57-AB1F09F460B7}" dt="2021-03-09T05:46:11.429" v="265"/>
        <pc:sldMkLst>
          <pc:docMk/>
          <pc:sldMk cId="3482709899" sldId="412"/>
        </pc:sldMkLst>
        <pc:spChg chg="del">
          <ac:chgData name="Liyanage D.R.Y. it18119718" userId="ef991f6a-f950-4b6d-9ba6-51d913e390b5" providerId="ADAL" clId="{793FCA71-E92C-4DD7-BD57-AB1F09F460B7}" dt="2021-03-09T05:46:10.372" v="264" actId="478"/>
          <ac:spMkLst>
            <pc:docMk/>
            <pc:sldMk cId="3482709899" sldId="412"/>
            <ac:spMk id="8" creationId="{6101A3FC-5CA3-48E0-A40C-78FA2097F63F}"/>
          </ac:spMkLst>
        </pc:spChg>
        <pc:spChg chg="add">
          <ac:chgData name="Liyanage D.R.Y. it18119718" userId="ef991f6a-f950-4b6d-9ba6-51d913e390b5" providerId="ADAL" clId="{793FCA71-E92C-4DD7-BD57-AB1F09F460B7}" dt="2021-03-09T05:46:11.429" v="265"/>
          <ac:spMkLst>
            <pc:docMk/>
            <pc:sldMk cId="3482709899" sldId="412"/>
            <ac:spMk id="11" creationId="{67426866-A659-4DC1-876C-25FC5DE3B2BA}"/>
          </ac:spMkLst>
        </pc:spChg>
      </pc:sldChg>
      <pc:sldChg chg="addSp delSp mod">
        <pc:chgData name="Liyanage D.R.Y. it18119718" userId="ef991f6a-f950-4b6d-9ba6-51d913e390b5" providerId="ADAL" clId="{793FCA71-E92C-4DD7-BD57-AB1F09F460B7}" dt="2021-03-09T05:45:59.741" v="263"/>
        <pc:sldMkLst>
          <pc:docMk/>
          <pc:sldMk cId="3160096195" sldId="418"/>
        </pc:sldMkLst>
        <pc:spChg chg="add">
          <ac:chgData name="Liyanage D.R.Y. it18119718" userId="ef991f6a-f950-4b6d-9ba6-51d913e390b5" providerId="ADAL" clId="{793FCA71-E92C-4DD7-BD57-AB1F09F460B7}" dt="2021-03-09T05:45:59.741" v="263"/>
          <ac:spMkLst>
            <pc:docMk/>
            <pc:sldMk cId="3160096195" sldId="418"/>
            <ac:spMk id="8" creationId="{567F159C-4378-4A8F-9BBE-CAC44C45C0E6}"/>
          </ac:spMkLst>
        </pc:spChg>
        <pc:spChg chg="del">
          <ac:chgData name="Liyanage D.R.Y. it18119718" userId="ef991f6a-f950-4b6d-9ba6-51d913e390b5" providerId="ADAL" clId="{793FCA71-E92C-4DD7-BD57-AB1F09F460B7}" dt="2021-03-09T05:45:58.539" v="262" actId="478"/>
          <ac:spMkLst>
            <pc:docMk/>
            <pc:sldMk cId="3160096195" sldId="418"/>
            <ac:spMk id="10" creationId="{EDC77A7F-8F48-4B16-B20E-6C07AE8D74C4}"/>
          </ac:spMkLst>
        </pc:spChg>
      </pc:sldChg>
    </pc:docChg>
  </pc:docChgLst>
  <pc:docChgLst>
    <pc:chgData name="Chathuranga W. W. P. K. it18119572" userId="4f2f1d04-2e04-4f65-83c6-76ca45b9382b" providerId="ADAL" clId="{489C759B-9491-48B1-AACF-DEC42FC8A509}"/>
    <pc:docChg chg="undo custSel addSld delSld modSld">
      <pc:chgData name="Chathuranga W. W. P. K. it18119572" userId="4f2f1d04-2e04-4f65-83c6-76ca45b9382b" providerId="ADAL" clId="{489C759B-9491-48B1-AACF-DEC42FC8A509}" dt="2021-03-04T14:29:59.652" v="340" actId="478"/>
      <pc:docMkLst>
        <pc:docMk/>
      </pc:docMkLst>
      <pc:sldChg chg="addSp delSp modSp mod">
        <pc:chgData name="Chathuranga W. W. P. K. it18119572" userId="4f2f1d04-2e04-4f65-83c6-76ca45b9382b" providerId="ADAL" clId="{489C759B-9491-48B1-AACF-DEC42FC8A509}" dt="2021-03-04T13:46:22.535" v="187" actId="14100"/>
        <pc:sldMkLst>
          <pc:docMk/>
          <pc:sldMk cId="1275283585" sldId="257"/>
        </pc:sldMkLst>
        <pc:spChg chg="del mod">
          <ac:chgData name="Chathuranga W. W. P. K. it18119572" userId="4f2f1d04-2e04-4f65-83c6-76ca45b9382b" providerId="ADAL" clId="{489C759B-9491-48B1-AACF-DEC42FC8A509}" dt="2021-03-04T13:36:54.281" v="135" actId="478"/>
          <ac:spMkLst>
            <pc:docMk/>
            <pc:sldMk cId="1275283585" sldId="257"/>
            <ac:spMk id="5" creationId="{35E8883F-180F-41FF-B53F-EF49BD9568CA}"/>
          </ac:spMkLst>
        </pc:spChg>
        <pc:spChg chg="mod">
          <ac:chgData name="Chathuranga W. W. P. K. it18119572" userId="4f2f1d04-2e04-4f65-83c6-76ca45b9382b" providerId="ADAL" clId="{489C759B-9491-48B1-AACF-DEC42FC8A509}" dt="2021-03-04T13:43:44.720" v="179" actId="1036"/>
          <ac:spMkLst>
            <pc:docMk/>
            <pc:sldMk cId="1275283585" sldId="257"/>
            <ac:spMk id="6" creationId="{1A53AEB1-B06A-4385-9D7D-63D45599F0F2}"/>
          </ac:spMkLst>
        </pc:spChg>
        <pc:spChg chg="add mod">
          <ac:chgData name="Chathuranga W. W. P. K. it18119572" userId="4f2f1d04-2e04-4f65-83c6-76ca45b9382b" providerId="ADAL" clId="{489C759B-9491-48B1-AACF-DEC42FC8A509}" dt="2021-03-04T13:39:58.736" v="149" actId="1076"/>
          <ac:spMkLst>
            <pc:docMk/>
            <pc:sldMk cId="1275283585" sldId="257"/>
            <ac:spMk id="10" creationId="{73C4D231-54C3-4A78-B849-098988D8A357}"/>
          </ac:spMkLst>
        </pc:spChg>
        <pc:spChg chg="add mod">
          <ac:chgData name="Chathuranga W. W. P. K. it18119572" userId="4f2f1d04-2e04-4f65-83c6-76ca45b9382b" providerId="ADAL" clId="{489C759B-9491-48B1-AACF-DEC42FC8A509}" dt="2021-03-04T13:43:59.159" v="180" actId="1076"/>
          <ac:spMkLst>
            <pc:docMk/>
            <pc:sldMk cId="1275283585" sldId="257"/>
            <ac:spMk id="12" creationId="{7BCD102C-608A-4CF6-84D9-490C44DAD41A}"/>
          </ac:spMkLst>
        </pc:spChg>
        <pc:picChg chg="add del">
          <ac:chgData name="Chathuranga W. W. P. K. it18119572" userId="4f2f1d04-2e04-4f65-83c6-76ca45b9382b" providerId="ADAL" clId="{489C759B-9491-48B1-AACF-DEC42FC8A509}" dt="2021-03-04T13:34:35.202" v="112" actId="21"/>
          <ac:picMkLst>
            <pc:docMk/>
            <pc:sldMk cId="1275283585" sldId="257"/>
            <ac:picMk id="2" creationId="{51C2BB97-ADDA-4E66-B63C-AED0AEC7431E}"/>
          </ac:picMkLst>
        </pc:picChg>
        <pc:picChg chg="add del mod">
          <ac:chgData name="Chathuranga W. W. P. K. it18119572" userId="4f2f1d04-2e04-4f65-83c6-76ca45b9382b" providerId="ADAL" clId="{489C759B-9491-48B1-AACF-DEC42FC8A509}" dt="2021-03-04T13:40:19.617" v="152" actId="478"/>
          <ac:picMkLst>
            <pc:docMk/>
            <pc:sldMk cId="1275283585" sldId="257"/>
            <ac:picMk id="4" creationId="{DB097247-DFFA-427F-A2C3-4A6BF186211E}"/>
          </ac:picMkLst>
        </pc:picChg>
        <pc:picChg chg="add mod">
          <ac:chgData name="Chathuranga W. W. P. K. it18119572" userId="4f2f1d04-2e04-4f65-83c6-76ca45b9382b" providerId="ADAL" clId="{489C759B-9491-48B1-AACF-DEC42FC8A509}" dt="2021-03-04T13:41:55.772" v="170" actId="1076"/>
          <ac:picMkLst>
            <pc:docMk/>
            <pc:sldMk cId="1275283585" sldId="257"/>
            <ac:picMk id="7" creationId="{BE6D4969-ECF9-4293-9A6E-C9D7853385AF}"/>
          </ac:picMkLst>
        </pc:picChg>
        <pc:picChg chg="add mod">
          <ac:chgData name="Chathuranga W. W. P. K. it18119572" userId="4f2f1d04-2e04-4f65-83c6-76ca45b9382b" providerId="ADAL" clId="{489C759B-9491-48B1-AACF-DEC42FC8A509}" dt="2021-03-04T13:34:55.369" v="117" actId="1076"/>
          <ac:picMkLst>
            <pc:docMk/>
            <pc:sldMk cId="1275283585" sldId="257"/>
            <ac:picMk id="8" creationId="{3DA19219-0BB8-4C44-BD43-220D921FF745}"/>
          </ac:picMkLst>
        </pc:picChg>
        <pc:picChg chg="add del mod">
          <ac:chgData name="Chathuranga W. W. P. K. it18119572" userId="4f2f1d04-2e04-4f65-83c6-76ca45b9382b" providerId="ADAL" clId="{489C759B-9491-48B1-AACF-DEC42FC8A509}" dt="2021-03-04T13:35:14.649" v="118" actId="478"/>
          <ac:picMkLst>
            <pc:docMk/>
            <pc:sldMk cId="1275283585" sldId="257"/>
            <ac:picMk id="9" creationId="{3C0F45AE-28B1-41EF-A955-F6EA215667FC}"/>
          </ac:picMkLst>
        </pc:picChg>
        <pc:picChg chg="add mod">
          <ac:chgData name="Chathuranga W. W. P. K. it18119572" userId="4f2f1d04-2e04-4f65-83c6-76ca45b9382b" providerId="ADAL" clId="{489C759B-9491-48B1-AACF-DEC42FC8A509}" dt="2021-03-04T13:39:58.736" v="149" actId="1076"/>
          <ac:picMkLst>
            <pc:docMk/>
            <pc:sldMk cId="1275283585" sldId="257"/>
            <ac:picMk id="11" creationId="{216B9874-E239-47A3-9FBB-32AC15F33609}"/>
          </ac:picMkLst>
        </pc:picChg>
        <pc:picChg chg="add mod">
          <ac:chgData name="Chathuranga W. W. P. K. it18119572" userId="4f2f1d04-2e04-4f65-83c6-76ca45b9382b" providerId="ADAL" clId="{489C759B-9491-48B1-AACF-DEC42FC8A509}" dt="2021-03-04T13:46:22.535" v="187" actId="14100"/>
          <ac:picMkLst>
            <pc:docMk/>
            <pc:sldMk cId="1275283585" sldId="257"/>
            <ac:picMk id="13" creationId="{8D66E254-565B-4C6B-A803-A436171E7A5C}"/>
          </ac:picMkLst>
        </pc:picChg>
      </pc:sldChg>
      <pc:sldChg chg="addSp delSp modSp mod setBg">
        <pc:chgData name="Chathuranga W. W. P. K. it18119572" userId="4f2f1d04-2e04-4f65-83c6-76ca45b9382b" providerId="ADAL" clId="{489C759B-9491-48B1-AACF-DEC42FC8A509}" dt="2021-03-04T14:00:04.309" v="222" actId="478"/>
        <pc:sldMkLst>
          <pc:docMk/>
          <pc:sldMk cId="2181409990" sldId="264"/>
        </pc:sldMkLst>
        <pc:spChg chg="mod">
          <ac:chgData name="Chathuranga W. W. P. K. it18119572" userId="4f2f1d04-2e04-4f65-83c6-76ca45b9382b" providerId="ADAL" clId="{489C759B-9491-48B1-AACF-DEC42FC8A509}" dt="2021-03-04T13:19:52.008" v="106" actId="2711"/>
          <ac:spMkLst>
            <pc:docMk/>
            <pc:sldMk cId="2181409990" sldId="264"/>
            <ac:spMk id="5" creationId="{FA755AF9-6AEA-4BCA-A1A2-C57A58214B9E}"/>
          </ac:spMkLst>
        </pc:spChg>
        <pc:spChg chg="add del mod">
          <ac:chgData name="Chathuranga W. W. P. K. it18119572" userId="4f2f1d04-2e04-4f65-83c6-76ca45b9382b" providerId="ADAL" clId="{489C759B-9491-48B1-AACF-DEC42FC8A509}" dt="2021-03-04T13:18:25.772" v="101" actId="478"/>
          <ac:spMkLst>
            <pc:docMk/>
            <pc:sldMk cId="2181409990" sldId="264"/>
            <ac:spMk id="13" creationId="{FE0D9679-0475-452A-ABA9-4DD78C526139}"/>
          </ac:spMkLst>
        </pc:spChg>
        <pc:spChg chg="add del mod">
          <ac:chgData name="Chathuranga W. W. P. K. it18119572" userId="4f2f1d04-2e04-4f65-83c6-76ca45b9382b" providerId="ADAL" clId="{489C759B-9491-48B1-AACF-DEC42FC8A509}" dt="2021-03-04T13:29:41.194" v="107" actId="478"/>
          <ac:spMkLst>
            <pc:docMk/>
            <pc:sldMk cId="2181409990" sldId="264"/>
            <ac:spMk id="14" creationId="{C2B9FB6D-6BC5-4CF9-8539-68D058D26A96}"/>
          </ac:spMkLst>
        </pc:spChg>
        <pc:picChg chg="del">
          <ac:chgData name="Chathuranga W. W. P. K. it18119572" userId="4f2f1d04-2e04-4f65-83c6-76ca45b9382b" providerId="ADAL" clId="{489C759B-9491-48B1-AACF-DEC42FC8A509}" dt="2021-03-04T12:57:20.533" v="16" actId="478"/>
          <ac:picMkLst>
            <pc:docMk/>
            <pc:sldMk cId="2181409990" sldId="264"/>
            <ac:picMk id="2" creationId="{608B4474-FD84-45B0-A35A-DD749AA6B6FB}"/>
          </ac:picMkLst>
        </pc:picChg>
        <pc:picChg chg="mod">
          <ac:chgData name="Chathuranga W. W. P. K. it18119572" userId="4f2f1d04-2e04-4f65-83c6-76ca45b9382b" providerId="ADAL" clId="{489C759B-9491-48B1-AACF-DEC42FC8A509}" dt="2021-03-04T13:05:26.445" v="63" actId="14100"/>
          <ac:picMkLst>
            <pc:docMk/>
            <pc:sldMk cId="2181409990" sldId="264"/>
            <ac:picMk id="3" creationId="{16ADB2A7-49DC-473E-93EA-0C5C0B5E7D2C}"/>
          </ac:picMkLst>
        </pc:picChg>
        <pc:picChg chg="del">
          <ac:chgData name="Chathuranga W. W. P. K. it18119572" userId="4f2f1d04-2e04-4f65-83c6-76ca45b9382b" providerId="ADAL" clId="{489C759B-9491-48B1-AACF-DEC42FC8A509}" dt="2021-03-04T12:57:11.533" v="15" actId="478"/>
          <ac:picMkLst>
            <pc:docMk/>
            <pc:sldMk cId="2181409990" sldId="264"/>
            <ac:picMk id="4" creationId="{C4408BE0-2953-4DF2-8230-0CF0EEEDB1F6}"/>
          </ac:picMkLst>
        </pc:picChg>
        <pc:picChg chg="add del mod">
          <ac:chgData name="Chathuranga W. W. P. K. it18119572" userId="4f2f1d04-2e04-4f65-83c6-76ca45b9382b" providerId="ADAL" clId="{489C759B-9491-48B1-AACF-DEC42FC8A509}" dt="2021-03-04T13:05:08.926" v="59"/>
          <ac:picMkLst>
            <pc:docMk/>
            <pc:sldMk cId="2181409990" sldId="264"/>
            <ac:picMk id="7" creationId="{C5F1967C-7A5B-4A39-9023-1918674FEAA5}"/>
          </ac:picMkLst>
        </pc:picChg>
        <pc:picChg chg="add del mod">
          <ac:chgData name="Chathuranga W. W. P. K. it18119572" userId="4f2f1d04-2e04-4f65-83c6-76ca45b9382b" providerId="ADAL" clId="{489C759B-9491-48B1-AACF-DEC42FC8A509}" dt="2021-03-04T12:58:56.302" v="27"/>
          <ac:picMkLst>
            <pc:docMk/>
            <pc:sldMk cId="2181409990" sldId="264"/>
            <ac:picMk id="8" creationId="{42A05624-2321-4956-9CC8-B90660977BAE}"/>
          </ac:picMkLst>
        </pc:picChg>
        <pc:picChg chg="add del mod">
          <ac:chgData name="Chathuranga W. W. P. K. it18119572" userId="4f2f1d04-2e04-4f65-83c6-76ca45b9382b" providerId="ADAL" clId="{489C759B-9491-48B1-AACF-DEC42FC8A509}" dt="2021-03-04T13:05:08.141" v="57"/>
          <ac:picMkLst>
            <pc:docMk/>
            <pc:sldMk cId="2181409990" sldId="264"/>
            <ac:picMk id="9" creationId="{70FC0491-2C70-4DF9-AA6A-9ABC0C0C10E8}"/>
          </ac:picMkLst>
        </pc:picChg>
        <pc:picChg chg="add del mod">
          <ac:chgData name="Chathuranga W. W. P. K. it18119572" userId="4f2f1d04-2e04-4f65-83c6-76ca45b9382b" providerId="ADAL" clId="{489C759B-9491-48B1-AACF-DEC42FC8A509}" dt="2021-03-04T13:02:27.884" v="45"/>
          <ac:picMkLst>
            <pc:docMk/>
            <pc:sldMk cId="2181409990" sldId="264"/>
            <ac:picMk id="10" creationId="{572D95DA-DD06-4A6B-BD5B-EECF06A2E7E2}"/>
          </ac:picMkLst>
        </pc:picChg>
        <pc:picChg chg="add mod ord">
          <ac:chgData name="Chathuranga W. W. P. K. it18119572" userId="4f2f1d04-2e04-4f65-83c6-76ca45b9382b" providerId="ADAL" clId="{489C759B-9491-48B1-AACF-DEC42FC8A509}" dt="2021-03-04T13:15:33.804" v="96" actId="14100"/>
          <ac:picMkLst>
            <pc:docMk/>
            <pc:sldMk cId="2181409990" sldId="264"/>
            <ac:picMk id="11" creationId="{90C7DF9E-E388-4890-974E-3C091FACAA1E}"/>
          </ac:picMkLst>
        </pc:picChg>
        <pc:picChg chg="add del mod ord">
          <ac:chgData name="Chathuranga W. W. P. K. it18119572" userId="4f2f1d04-2e04-4f65-83c6-76ca45b9382b" providerId="ADAL" clId="{489C759B-9491-48B1-AACF-DEC42FC8A509}" dt="2021-03-04T13:19:02.195" v="104" actId="1076"/>
          <ac:picMkLst>
            <pc:docMk/>
            <pc:sldMk cId="2181409990" sldId="264"/>
            <ac:picMk id="12" creationId="{C564E684-6F42-4973-B8E0-7465215169E5}"/>
          </ac:picMkLst>
        </pc:picChg>
        <pc:picChg chg="add del mod ord">
          <ac:chgData name="Chathuranga W. W. P. K. it18119572" userId="4f2f1d04-2e04-4f65-83c6-76ca45b9382b" providerId="ADAL" clId="{489C759B-9491-48B1-AACF-DEC42FC8A509}" dt="2021-03-04T14:00:04.309" v="222" actId="478"/>
          <ac:picMkLst>
            <pc:docMk/>
            <pc:sldMk cId="2181409990" sldId="264"/>
            <ac:picMk id="15" creationId="{A63C926B-0626-4D24-801C-CBFD5F8C0376}"/>
          </ac:picMkLst>
        </pc:picChg>
      </pc:sldChg>
      <pc:sldChg chg="addSp delSp modSp mod">
        <pc:chgData name="Chathuranga W. W. P. K. it18119572" userId="4f2f1d04-2e04-4f65-83c6-76ca45b9382b" providerId="ADAL" clId="{489C759B-9491-48B1-AACF-DEC42FC8A509}" dt="2021-03-04T14:29:59.652" v="340" actId="478"/>
        <pc:sldMkLst>
          <pc:docMk/>
          <pc:sldMk cId="3658498589" sldId="274"/>
        </pc:sldMkLst>
        <pc:spChg chg="del mod">
          <ac:chgData name="Chathuranga W. W. P. K. it18119572" userId="4f2f1d04-2e04-4f65-83c6-76ca45b9382b" providerId="ADAL" clId="{489C759B-9491-48B1-AACF-DEC42FC8A509}" dt="2021-03-04T13:55:02.373" v="206" actId="478"/>
          <ac:spMkLst>
            <pc:docMk/>
            <pc:sldMk cId="3658498589" sldId="274"/>
            <ac:spMk id="5" creationId="{22F6FBBB-4C77-4A4B-BE54-96D3B0DF3BB7}"/>
          </ac:spMkLst>
        </pc:spChg>
        <pc:spChg chg="add mod">
          <ac:chgData name="Chathuranga W. W. P. K. it18119572" userId="4f2f1d04-2e04-4f65-83c6-76ca45b9382b" providerId="ADAL" clId="{489C759B-9491-48B1-AACF-DEC42FC8A509}" dt="2021-03-04T13:55:27.263" v="209" actId="1076"/>
          <ac:spMkLst>
            <pc:docMk/>
            <pc:sldMk cId="3658498589" sldId="274"/>
            <ac:spMk id="11" creationId="{EAC74EE2-707A-457E-9AE9-13F75D691862}"/>
          </ac:spMkLst>
        </pc:spChg>
        <pc:picChg chg="add del mod ord">
          <ac:chgData name="Chathuranga W. W. P. K. it18119572" userId="4f2f1d04-2e04-4f65-83c6-76ca45b9382b" providerId="ADAL" clId="{489C759B-9491-48B1-AACF-DEC42FC8A509}" dt="2021-03-04T14:29:59.652" v="340" actId="478"/>
          <ac:picMkLst>
            <pc:docMk/>
            <pc:sldMk cId="3658498589" sldId="274"/>
            <ac:picMk id="4" creationId="{1ED89837-AE00-470E-9600-0234E2C28DFE}"/>
          </ac:picMkLst>
        </pc:picChg>
        <pc:picChg chg="add mod ord">
          <ac:chgData name="Chathuranga W. W. P. K. it18119572" userId="4f2f1d04-2e04-4f65-83c6-76ca45b9382b" providerId="ADAL" clId="{489C759B-9491-48B1-AACF-DEC42FC8A509}" dt="2021-03-04T13:51:18.702" v="189" actId="167"/>
          <ac:picMkLst>
            <pc:docMk/>
            <pc:sldMk cId="3658498589" sldId="274"/>
            <ac:picMk id="7" creationId="{C6F050F0-6F48-4E0E-9515-296D4666A588}"/>
          </ac:picMkLst>
        </pc:picChg>
        <pc:picChg chg="add del mod">
          <ac:chgData name="Chathuranga W. W. P. K. it18119572" userId="4f2f1d04-2e04-4f65-83c6-76ca45b9382b" providerId="ADAL" clId="{489C759B-9491-48B1-AACF-DEC42FC8A509}" dt="2021-03-04T13:57:13.463" v="211" actId="478"/>
          <ac:picMkLst>
            <pc:docMk/>
            <pc:sldMk cId="3658498589" sldId="274"/>
            <ac:picMk id="8" creationId="{A7F9A358-047A-4ECA-8172-B840FCAAF289}"/>
          </ac:picMkLst>
        </pc:picChg>
        <pc:picChg chg="add mod ord">
          <ac:chgData name="Chathuranga W. W. P. K. it18119572" userId="4f2f1d04-2e04-4f65-83c6-76ca45b9382b" providerId="ADAL" clId="{489C759B-9491-48B1-AACF-DEC42FC8A509}" dt="2021-03-04T13:52:17.206" v="198" actId="167"/>
          <ac:picMkLst>
            <pc:docMk/>
            <pc:sldMk cId="3658498589" sldId="274"/>
            <ac:picMk id="9" creationId="{658A5663-A18E-4A64-91E6-B4D9112962EC}"/>
          </ac:picMkLst>
        </pc:picChg>
        <pc:picChg chg="add del mod">
          <ac:chgData name="Chathuranga W. W. P. K. it18119572" userId="4f2f1d04-2e04-4f65-83c6-76ca45b9382b" providerId="ADAL" clId="{489C759B-9491-48B1-AACF-DEC42FC8A509}" dt="2021-03-04T13:53:12.881" v="203"/>
          <ac:picMkLst>
            <pc:docMk/>
            <pc:sldMk cId="3658498589" sldId="274"/>
            <ac:picMk id="10" creationId="{23F0CDA6-EF41-427F-8C2C-1AC759E10E9F}"/>
          </ac:picMkLst>
        </pc:picChg>
      </pc:sldChg>
      <pc:sldChg chg="modSp mod">
        <pc:chgData name="Chathuranga W. W. P. K. it18119572" userId="4f2f1d04-2e04-4f65-83c6-76ca45b9382b" providerId="ADAL" clId="{489C759B-9491-48B1-AACF-DEC42FC8A509}" dt="2021-03-04T14:06:01.469" v="253" actId="14100"/>
        <pc:sldMkLst>
          <pc:docMk/>
          <pc:sldMk cId="3813887311" sldId="277"/>
        </pc:sldMkLst>
        <pc:picChg chg="mod">
          <ac:chgData name="Chathuranga W. W. P. K. it18119572" userId="4f2f1d04-2e04-4f65-83c6-76ca45b9382b" providerId="ADAL" clId="{489C759B-9491-48B1-AACF-DEC42FC8A509}" dt="2021-03-04T14:06:01.469" v="253" actId="14100"/>
          <ac:picMkLst>
            <pc:docMk/>
            <pc:sldMk cId="3813887311" sldId="277"/>
            <ac:picMk id="312" creationId="{CB367820-EEF6-4A43-8F36-917239B87D68}"/>
          </ac:picMkLst>
        </pc:picChg>
      </pc:sldChg>
      <pc:sldChg chg="addSp delSp modSp mod">
        <pc:chgData name="Chathuranga W. W. P. K. it18119572" userId="4f2f1d04-2e04-4f65-83c6-76ca45b9382b" providerId="ADAL" clId="{489C759B-9491-48B1-AACF-DEC42FC8A509}" dt="2021-03-04T14:13:17.908" v="280" actId="1076"/>
        <pc:sldMkLst>
          <pc:docMk/>
          <pc:sldMk cId="631335216" sldId="298"/>
        </pc:sldMkLst>
        <pc:spChg chg="del mod">
          <ac:chgData name="Chathuranga W. W. P. K. it18119572" userId="4f2f1d04-2e04-4f65-83c6-76ca45b9382b" providerId="ADAL" clId="{489C759B-9491-48B1-AACF-DEC42FC8A509}" dt="2021-03-04T14:02:36.286" v="227" actId="478"/>
          <ac:spMkLst>
            <pc:docMk/>
            <pc:sldMk cId="631335216" sldId="298"/>
            <ac:spMk id="5" creationId="{22F6FBBB-4C77-4A4B-BE54-96D3B0DF3BB7}"/>
          </ac:spMkLst>
        </pc:spChg>
        <pc:spChg chg="add del mod">
          <ac:chgData name="Chathuranga W. W. P. K. it18119572" userId="4f2f1d04-2e04-4f65-83c6-76ca45b9382b" providerId="ADAL" clId="{489C759B-9491-48B1-AACF-DEC42FC8A509}" dt="2021-03-04T14:11:58.521" v="267" actId="1076"/>
          <ac:spMkLst>
            <pc:docMk/>
            <pc:sldMk cId="631335216" sldId="298"/>
            <ac:spMk id="53" creationId="{92696519-16FD-4478-B1D5-1A3295D4E215}"/>
          </ac:spMkLst>
        </pc:spChg>
        <pc:spChg chg="add del mod ord">
          <ac:chgData name="Chathuranga W. W. P. K. it18119572" userId="4f2f1d04-2e04-4f65-83c6-76ca45b9382b" providerId="ADAL" clId="{489C759B-9491-48B1-AACF-DEC42FC8A509}" dt="2021-03-04T14:12:01.981" v="268" actId="478"/>
          <ac:spMkLst>
            <pc:docMk/>
            <pc:sldMk cId="631335216" sldId="298"/>
            <ac:spMk id="55" creationId="{86A592C2-FAD8-4123-9E82-28CEF0FDE775}"/>
          </ac:spMkLst>
        </pc:spChg>
        <pc:picChg chg="add mod ord">
          <ac:chgData name="Chathuranga W. W. P. K. it18119572" userId="4f2f1d04-2e04-4f65-83c6-76ca45b9382b" providerId="ADAL" clId="{489C759B-9491-48B1-AACF-DEC42FC8A509}" dt="2021-03-04T14:12:33.604" v="273" actId="1076"/>
          <ac:picMkLst>
            <pc:docMk/>
            <pc:sldMk cId="631335216" sldId="298"/>
            <ac:picMk id="54" creationId="{BC4DD489-3CE7-4E7E-988F-B8B6D64F4C9A}"/>
          </ac:picMkLst>
        </pc:picChg>
        <pc:picChg chg="add del mod">
          <ac:chgData name="Chathuranga W. W. P. K. it18119572" userId="4f2f1d04-2e04-4f65-83c6-76ca45b9382b" providerId="ADAL" clId="{489C759B-9491-48B1-AACF-DEC42FC8A509}" dt="2021-03-04T14:13:06.196" v="276" actId="478"/>
          <ac:picMkLst>
            <pc:docMk/>
            <pc:sldMk cId="631335216" sldId="298"/>
            <ac:picMk id="56" creationId="{5274F3BA-CA59-4F7E-83CF-54A462CC930D}"/>
          </ac:picMkLst>
        </pc:picChg>
        <pc:picChg chg="add mod ord">
          <ac:chgData name="Chathuranga W. W. P. K. it18119572" userId="4f2f1d04-2e04-4f65-83c6-76ca45b9382b" providerId="ADAL" clId="{489C759B-9491-48B1-AACF-DEC42FC8A509}" dt="2021-03-04T14:13:17.908" v="280" actId="1076"/>
          <ac:picMkLst>
            <pc:docMk/>
            <pc:sldMk cId="631335216" sldId="298"/>
            <ac:picMk id="57" creationId="{B417F6FF-5E35-4F17-9D24-2EEBD6D43AEC}"/>
          </ac:picMkLst>
        </pc:picChg>
      </pc:sldChg>
      <pc:sldChg chg="addSp delSp modSp mod">
        <pc:chgData name="Chathuranga W. W. P. K. it18119572" userId="4f2f1d04-2e04-4f65-83c6-76ca45b9382b" providerId="ADAL" clId="{489C759B-9491-48B1-AACF-DEC42FC8A509}" dt="2021-03-04T14:21:13.883" v="333" actId="688"/>
        <pc:sldMkLst>
          <pc:docMk/>
          <pc:sldMk cId="3602032857" sldId="301"/>
        </pc:sldMkLst>
        <pc:spChg chg="add del mod">
          <ac:chgData name="Chathuranga W. W. P. K. it18119572" userId="4f2f1d04-2e04-4f65-83c6-76ca45b9382b" providerId="ADAL" clId="{489C759B-9491-48B1-AACF-DEC42FC8A509}" dt="2021-03-04T14:14:49.856" v="283"/>
          <ac:spMkLst>
            <pc:docMk/>
            <pc:sldMk cId="3602032857" sldId="301"/>
            <ac:spMk id="4" creationId="{97506950-7463-4C28-8620-C6563ED03D4B}"/>
          </ac:spMkLst>
        </pc:spChg>
        <pc:spChg chg="del mod">
          <ac:chgData name="Chathuranga W. W. P. K. it18119572" userId="4f2f1d04-2e04-4f65-83c6-76ca45b9382b" providerId="ADAL" clId="{489C759B-9491-48B1-AACF-DEC42FC8A509}" dt="2021-03-04T14:16:10.476" v="297" actId="478"/>
          <ac:spMkLst>
            <pc:docMk/>
            <pc:sldMk cId="3602032857" sldId="301"/>
            <ac:spMk id="5" creationId="{22F6FBBB-4C77-4A4B-BE54-96D3B0DF3BB7}"/>
          </ac:spMkLst>
        </pc:spChg>
        <pc:spChg chg="mod">
          <ac:chgData name="Chathuranga W. W. P. K. it18119572" userId="4f2f1d04-2e04-4f65-83c6-76ca45b9382b" providerId="ADAL" clId="{489C759B-9491-48B1-AACF-DEC42FC8A509}" dt="2021-03-04T14:19:41.133" v="322" actId="2711"/>
          <ac:spMkLst>
            <pc:docMk/>
            <pc:sldMk cId="3602032857" sldId="301"/>
            <ac:spMk id="6" creationId="{F7E461F4-E6D8-4801-94AA-9B72FC99FFED}"/>
          </ac:spMkLst>
        </pc:spChg>
        <pc:spChg chg="mod">
          <ac:chgData name="Chathuranga W. W. P. K. it18119572" userId="4f2f1d04-2e04-4f65-83c6-76ca45b9382b" providerId="ADAL" clId="{489C759B-9491-48B1-AACF-DEC42FC8A509}" dt="2021-03-04T14:14:48.621" v="282"/>
          <ac:spMkLst>
            <pc:docMk/>
            <pc:sldMk cId="3602032857" sldId="301"/>
            <ac:spMk id="8" creationId="{B82EB52D-0413-4549-9939-FADFD59158AE}"/>
          </ac:spMkLst>
        </pc:spChg>
        <pc:spChg chg="mod">
          <ac:chgData name="Chathuranga W. W. P. K. it18119572" userId="4f2f1d04-2e04-4f65-83c6-76ca45b9382b" providerId="ADAL" clId="{489C759B-9491-48B1-AACF-DEC42FC8A509}" dt="2021-03-04T14:14:48.621" v="282"/>
          <ac:spMkLst>
            <pc:docMk/>
            <pc:sldMk cId="3602032857" sldId="301"/>
            <ac:spMk id="9" creationId="{2F7C6D75-3A6C-4C9F-895A-1942EDA4D177}"/>
          </ac:spMkLst>
        </pc:spChg>
        <pc:spChg chg="mod">
          <ac:chgData name="Chathuranga W. W. P. K. it18119572" userId="4f2f1d04-2e04-4f65-83c6-76ca45b9382b" providerId="ADAL" clId="{489C759B-9491-48B1-AACF-DEC42FC8A509}" dt="2021-03-04T14:14:48.621" v="282"/>
          <ac:spMkLst>
            <pc:docMk/>
            <pc:sldMk cId="3602032857" sldId="301"/>
            <ac:spMk id="10" creationId="{0517749E-CBE3-4A73-8114-EC9A9E920CB5}"/>
          </ac:spMkLst>
        </pc:spChg>
        <pc:spChg chg="mod">
          <ac:chgData name="Chathuranga W. W. P. K. it18119572" userId="4f2f1d04-2e04-4f65-83c6-76ca45b9382b" providerId="ADAL" clId="{489C759B-9491-48B1-AACF-DEC42FC8A509}" dt="2021-03-04T14:14:48.621" v="282"/>
          <ac:spMkLst>
            <pc:docMk/>
            <pc:sldMk cId="3602032857" sldId="301"/>
            <ac:spMk id="11" creationId="{A69A8B02-8A6C-4D8D-A429-9AF12C85B23F}"/>
          </ac:spMkLst>
        </pc:spChg>
        <pc:spChg chg="mod">
          <ac:chgData name="Chathuranga W. W. P. K. it18119572" userId="4f2f1d04-2e04-4f65-83c6-76ca45b9382b" providerId="ADAL" clId="{489C759B-9491-48B1-AACF-DEC42FC8A509}" dt="2021-03-04T14:14:48.621" v="282"/>
          <ac:spMkLst>
            <pc:docMk/>
            <pc:sldMk cId="3602032857" sldId="301"/>
            <ac:spMk id="12" creationId="{087500B1-0924-477F-93B6-2385F00C7FAC}"/>
          </ac:spMkLst>
        </pc:spChg>
        <pc:spChg chg="mod">
          <ac:chgData name="Chathuranga W. W. P. K. it18119572" userId="4f2f1d04-2e04-4f65-83c6-76ca45b9382b" providerId="ADAL" clId="{489C759B-9491-48B1-AACF-DEC42FC8A509}" dt="2021-03-04T14:14:48.621" v="282"/>
          <ac:spMkLst>
            <pc:docMk/>
            <pc:sldMk cId="3602032857" sldId="301"/>
            <ac:spMk id="13" creationId="{B12A0626-3AA1-48DD-8263-A228510C040F}"/>
          </ac:spMkLst>
        </pc:spChg>
        <pc:spChg chg="mod">
          <ac:chgData name="Chathuranga W. W. P. K. it18119572" userId="4f2f1d04-2e04-4f65-83c6-76ca45b9382b" providerId="ADAL" clId="{489C759B-9491-48B1-AACF-DEC42FC8A509}" dt="2021-03-04T14:14:48.621" v="282"/>
          <ac:spMkLst>
            <pc:docMk/>
            <pc:sldMk cId="3602032857" sldId="301"/>
            <ac:spMk id="14" creationId="{654C96DB-AECF-4A84-8D6D-A0F292071B91}"/>
          </ac:spMkLst>
        </pc:spChg>
        <pc:spChg chg="mod">
          <ac:chgData name="Chathuranga W. W. P. K. it18119572" userId="4f2f1d04-2e04-4f65-83c6-76ca45b9382b" providerId="ADAL" clId="{489C759B-9491-48B1-AACF-DEC42FC8A509}" dt="2021-03-04T14:14:48.621" v="282"/>
          <ac:spMkLst>
            <pc:docMk/>
            <pc:sldMk cId="3602032857" sldId="301"/>
            <ac:spMk id="15" creationId="{464C3AFF-8B50-4FB7-B879-E120792BBF44}"/>
          </ac:spMkLst>
        </pc:spChg>
        <pc:spChg chg="mod">
          <ac:chgData name="Chathuranga W. W. P. K. it18119572" userId="4f2f1d04-2e04-4f65-83c6-76ca45b9382b" providerId="ADAL" clId="{489C759B-9491-48B1-AACF-DEC42FC8A509}" dt="2021-03-04T14:14:48.621" v="282"/>
          <ac:spMkLst>
            <pc:docMk/>
            <pc:sldMk cId="3602032857" sldId="301"/>
            <ac:spMk id="16" creationId="{D36005E0-E487-474E-AFA0-01BDD6F458B5}"/>
          </ac:spMkLst>
        </pc:spChg>
        <pc:spChg chg="mod">
          <ac:chgData name="Chathuranga W. W. P. K. it18119572" userId="4f2f1d04-2e04-4f65-83c6-76ca45b9382b" providerId="ADAL" clId="{489C759B-9491-48B1-AACF-DEC42FC8A509}" dt="2021-03-04T14:14:48.621" v="282"/>
          <ac:spMkLst>
            <pc:docMk/>
            <pc:sldMk cId="3602032857" sldId="301"/>
            <ac:spMk id="17" creationId="{E624CF8A-C00E-4E8C-A43D-E12568F9B1E4}"/>
          </ac:spMkLst>
        </pc:spChg>
        <pc:spChg chg="mod">
          <ac:chgData name="Chathuranga W. W. P. K. it18119572" userId="4f2f1d04-2e04-4f65-83c6-76ca45b9382b" providerId="ADAL" clId="{489C759B-9491-48B1-AACF-DEC42FC8A509}" dt="2021-03-04T14:14:48.621" v="282"/>
          <ac:spMkLst>
            <pc:docMk/>
            <pc:sldMk cId="3602032857" sldId="301"/>
            <ac:spMk id="18" creationId="{A387FDF4-3389-4489-BCFE-A45C24660657}"/>
          </ac:spMkLst>
        </pc:spChg>
        <pc:spChg chg="mod">
          <ac:chgData name="Chathuranga W. W. P. K. it18119572" userId="4f2f1d04-2e04-4f65-83c6-76ca45b9382b" providerId="ADAL" clId="{489C759B-9491-48B1-AACF-DEC42FC8A509}" dt="2021-03-04T14:14:48.621" v="282"/>
          <ac:spMkLst>
            <pc:docMk/>
            <pc:sldMk cId="3602032857" sldId="301"/>
            <ac:spMk id="19" creationId="{E80C7C3A-188B-4EBE-8F20-DF57E60207B8}"/>
          </ac:spMkLst>
        </pc:spChg>
        <pc:spChg chg="mod">
          <ac:chgData name="Chathuranga W. W. P. K. it18119572" userId="4f2f1d04-2e04-4f65-83c6-76ca45b9382b" providerId="ADAL" clId="{489C759B-9491-48B1-AACF-DEC42FC8A509}" dt="2021-03-04T14:14:48.621" v="282"/>
          <ac:spMkLst>
            <pc:docMk/>
            <pc:sldMk cId="3602032857" sldId="301"/>
            <ac:spMk id="20" creationId="{884E867C-4C80-4C75-ADEE-766D1FBFEAE3}"/>
          </ac:spMkLst>
        </pc:spChg>
        <pc:spChg chg="mod">
          <ac:chgData name="Chathuranga W. W. P. K. it18119572" userId="4f2f1d04-2e04-4f65-83c6-76ca45b9382b" providerId="ADAL" clId="{489C759B-9491-48B1-AACF-DEC42FC8A509}" dt="2021-03-04T14:14:48.621" v="282"/>
          <ac:spMkLst>
            <pc:docMk/>
            <pc:sldMk cId="3602032857" sldId="301"/>
            <ac:spMk id="21" creationId="{D54B3205-026D-45E2-8379-D411F1C64CBB}"/>
          </ac:spMkLst>
        </pc:spChg>
        <pc:spChg chg="mod">
          <ac:chgData name="Chathuranga W. W. P. K. it18119572" userId="4f2f1d04-2e04-4f65-83c6-76ca45b9382b" providerId="ADAL" clId="{489C759B-9491-48B1-AACF-DEC42FC8A509}" dt="2021-03-04T14:14:48.621" v="282"/>
          <ac:spMkLst>
            <pc:docMk/>
            <pc:sldMk cId="3602032857" sldId="301"/>
            <ac:spMk id="22" creationId="{E0BFE3DD-2337-4740-A75F-636DA8FA3A47}"/>
          </ac:spMkLst>
        </pc:spChg>
        <pc:spChg chg="mod">
          <ac:chgData name="Chathuranga W. W. P. K. it18119572" userId="4f2f1d04-2e04-4f65-83c6-76ca45b9382b" providerId="ADAL" clId="{489C759B-9491-48B1-AACF-DEC42FC8A509}" dt="2021-03-04T14:14:48.621" v="282"/>
          <ac:spMkLst>
            <pc:docMk/>
            <pc:sldMk cId="3602032857" sldId="301"/>
            <ac:spMk id="23" creationId="{94A2812A-3843-42AC-814F-220407F78B4F}"/>
          </ac:spMkLst>
        </pc:spChg>
        <pc:spChg chg="mod">
          <ac:chgData name="Chathuranga W. W. P. K. it18119572" userId="4f2f1d04-2e04-4f65-83c6-76ca45b9382b" providerId="ADAL" clId="{489C759B-9491-48B1-AACF-DEC42FC8A509}" dt="2021-03-04T14:14:48.621" v="282"/>
          <ac:spMkLst>
            <pc:docMk/>
            <pc:sldMk cId="3602032857" sldId="301"/>
            <ac:spMk id="24" creationId="{DF646882-E564-476B-85BB-10D56C3AC095}"/>
          </ac:spMkLst>
        </pc:spChg>
        <pc:spChg chg="mod">
          <ac:chgData name="Chathuranga W. W. P. K. it18119572" userId="4f2f1d04-2e04-4f65-83c6-76ca45b9382b" providerId="ADAL" clId="{489C759B-9491-48B1-AACF-DEC42FC8A509}" dt="2021-03-04T14:14:48.621" v="282"/>
          <ac:spMkLst>
            <pc:docMk/>
            <pc:sldMk cId="3602032857" sldId="301"/>
            <ac:spMk id="25" creationId="{350A847D-99BF-4E5C-B1CA-1F79FA7BB832}"/>
          </ac:spMkLst>
        </pc:spChg>
        <pc:spChg chg="add mod">
          <ac:chgData name="Chathuranga W. W. P. K. it18119572" userId="4f2f1d04-2e04-4f65-83c6-76ca45b9382b" providerId="ADAL" clId="{489C759B-9491-48B1-AACF-DEC42FC8A509}" dt="2021-03-04T14:19:57.653" v="325" actId="14100"/>
          <ac:spMkLst>
            <pc:docMk/>
            <pc:sldMk cId="3602032857" sldId="301"/>
            <ac:spMk id="26" creationId="{18FB87C4-4F46-4589-805B-79122CFCFD53}"/>
          </ac:spMkLst>
        </pc:spChg>
        <pc:spChg chg="mod">
          <ac:chgData name="Chathuranga W. W. P. K. it18119572" userId="4f2f1d04-2e04-4f65-83c6-76ca45b9382b" providerId="ADAL" clId="{489C759B-9491-48B1-AACF-DEC42FC8A509}" dt="2021-03-04T14:14:54.490" v="284"/>
          <ac:spMkLst>
            <pc:docMk/>
            <pc:sldMk cId="3602032857" sldId="301"/>
            <ac:spMk id="28" creationId="{253BB4AA-81DC-4BA3-BAFC-D8032F44847B}"/>
          </ac:spMkLst>
        </pc:spChg>
        <pc:spChg chg="mod">
          <ac:chgData name="Chathuranga W. W. P. K. it18119572" userId="4f2f1d04-2e04-4f65-83c6-76ca45b9382b" providerId="ADAL" clId="{489C759B-9491-48B1-AACF-DEC42FC8A509}" dt="2021-03-04T14:14:54.490" v="284"/>
          <ac:spMkLst>
            <pc:docMk/>
            <pc:sldMk cId="3602032857" sldId="301"/>
            <ac:spMk id="29" creationId="{E6C5B112-282C-4D5C-913E-035079A10D54}"/>
          </ac:spMkLst>
        </pc:spChg>
        <pc:spChg chg="mod">
          <ac:chgData name="Chathuranga W. W. P. K. it18119572" userId="4f2f1d04-2e04-4f65-83c6-76ca45b9382b" providerId="ADAL" clId="{489C759B-9491-48B1-AACF-DEC42FC8A509}" dt="2021-03-04T14:14:54.490" v="284"/>
          <ac:spMkLst>
            <pc:docMk/>
            <pc:sldMk cId="3602032857" sldId="301"/>
            <ac:spMk id="30" creationId="{9CA89B73-3FCB-4D1C-BF78-599FAB0B7DAB}"/>
          </ac:spMkLst>
        </pc:spChg>
        <pc:spChg chg="mod">
          <ac:chgData name="Chathuranga W. W. P. K. it18119572" userId="4f2f1d04-2e04-4f65-83c6-76ca45b9382b" providerId="ADAL" clId="{489C759B-9491-48B1-AACF-DEC42FC8A509}" dt="2021-03-04T14:14:54.490" v="284"/>
          <ac:spMkLst>
            <pc:docMk/>
            <pc:sldMk cId="3602032857" sldId="301"/>
            <ac:spMk id="31" creationId="{FE85863A-DAAB-4425-8C6D-F2A24D2A1056}"/>
          </ac:spMkLst>
        </pc:spChg>
        <pc:spChg chg="mod">
          <ac:chgData name="Chathuranga W. W. P. K. it18119572" userId="4f2f1d04-2e04-4f65-83c6-76ca45b9382b" providerId="ADAL" clId="{489C759B-9491-48B1-AACF-DEC42FC8A509}" dt="2021-03-04T14:14:54.490" v="284"/>
          <ac:spMkLst>
            <pc:docMk/>
            <pc:sldMk cId="3602032857" sldId="301"/>
            <ac:spMk id="32" creationId="{0E20A1DA-39BC-4384-B4E1-018320FE1DD0}"/>
          </ac:spMkLst>
        </pc:spChg>
        <pc:spChg chg="mod">
          <ac:chgData name="Chathuranga W. W. P. K. it18119572" userId="4f2f1d04-2e04-4f65-83c6-76ca45b9382b" providerId="ADAL" clId="{489C759B-9491-48B1-AACF-DEC42FC8A509}" dt="2021-03-04T14:14:54.490" v="284"/>
          <ac:spMkLst>
            <pc:docMk/>
            <pc:sldMk cId="3602032857" sldId="301"/>
            <ac:spMk id="33" creationId="{AF3BE615-F48D-49AC-BD3B-FB7B944262F1}"/>
          </ac:spMkLst>
        </pc:spChg>
        <pc:spChg chg="mod">
          <ac:chgData name="Chathuranga W. W. P. K. it18119572" userId="4f2f1d04-2e04-4f65-83c6-76ca45b9382b" providerId="ADAL" clId="{489C759B-9491-48B1-AACF-DEC42FC8A509}" dt="2021-03-04T14:14:54.490" v="284"/>
          <ac:spMkLst>
            <pc:docMk/>
            <pc:sldMk cId="3602032857" sldId="301"/>
            <ac:spMk id="34" creationId="{23B2B137-8228-470B-95D8-C6F6D193B7C6}"/>
          </ac:spMkLst>
        </pc:spChg>
        <pc:spChg chg="mod">
          <ac:chgData name="Chathuranga W. W. P. K. it18119572" userId="4f2f1d04-2e04-4f65-83c6-76ca45b9382b" providerId="ADAL" clId="{489C759B-9491-48B1-AACF-DEC42FC8A509}" dt="2021-03-04T14:14:54.490" v="284"/>
          <ac:spMkLst>
            <pc:docMk/>
            <pc:sldMk cId="3602032857" sldId="301"/>
            <ac:spMk id="35" creationId="{A45077F5-3548-46F0-8C17-24B706F4B836}"/>
          </ac:spMkLst>
        </pc:spChg>
        <pc:spChg chg="mod">
          <ac:chgData name="Chathuranga W. W. P. K. it18119572" userId="4f2f1d04-2e04-4f65-83c6-76ca45b9382b" providerId="ADAL" clId="{489C759B-9491-48B1-AACF-DEC42FC8A509}" dt="2021-03-04T14:14:54.490" v="284"/>
          <ac:spMkLst>
            <pc:docMk/>
            <pc:sldMk cId="3602032857" sldId="301"/>
            <ac:spMk id="36" creationId="{423BCBE2-2018-4A98-B34B-6C73EEC6E641}"/>
          </ac:spMkLst>
        </pc:spChg>
        <pc:spChg chg="mod">
          <ac:chgData name="Chathuranga W. W. P. K. it18119572" userId="4f2f1d04-2e04-4f65-83c6-76ca45b9382b" providerId="ADAL" clId="{489C759B-9491-48B1-AACF-DEC42FC8A509}" dt="2021-03-04T14:14:54.490" v="284"/>
          <ac:spMkLst>
            <pc:docMk/>
            <pc:sldMk cId="3602032857" sldId="301"/>
            <ac:spMk id="37" creationId="{6CBE3C74-18F5-4DC4-89A9-D2382190285B}"/>
          </ac:spMkLst>
        </pc:spChg>
        <pc:spChg chg="mod">
          <ac:chgData name="Chathuranga W. W. P. K. it18119572" userId="4f2f1d04-2e04-4f65-83c6-76ca45b9382b" providerId="ADAL" clId="{489C759B-9491-48B1-AACF-DEC42FC8A509}" dt="2021-03-04T14:14:54.490" v="284"/>
          <ac:spMkLst>
            <pc:docMk/>
            <pc:sldMk cId="3602032857" sldId="301"/>
            <ac:spMk id="38" creationId="{405F7004-0B92-4F34-BB8C-9E9A277977FD}"/>
          </ac:spMkLst>
        </pc:spChg>
        <pc:spChg chg="mod">
          <ac:chgData name="Chathuranga W. W. P. K. it18119572" userId="4f2f1d04-2e04-4f65-83c6-76ca45b9382b" providerId="ADAL" clId="{489C759B-9491-48B1-AACF-DEC42FC8A509}" dt="2021-03-04T14:14:54.490" v="284"/>
          <ac:spMkLst>
            <pc:docMk/>
            <pc:sldMk cId="3602032857" sldId="301"/>
            <ac:spMk id="39" creationId="{C36CA8BA-5437-47C7-B197-6C70D13FE495}"/>
          </ac:spMkLst>
        </pc:spChg>
        <pc:spChg chg="mod">
          <ac:chgData name="Chathuranga W. W. P. K. it18119572" userId="4f2f1d04-2e04-4f65-83c6-76ca45b9382b" providerId="ADAL" clId="{489C759B-9491-48B1-AACF-DEC42FC8A509}" dt="2021-03-04T14:14:54.490" v="284"/>
          <ac:spMkLst>
            <pc:docMk/>
            <pc:sldMk cId="3602032857" sldId="301"/>
            <ac:spMk id="40" creationId="{C1AAE629-2138-4344-BC58-4956FDD8ACE5}"/>
          </ac:spMkLst>
        </pc:spChg>
        <pc:spChg chg="mod">
          <ac:chgData name="Chathuranga W. W. P. K. it18119572" userId="4f2f1d04-2e04-4f65-83c6-76ca45b9382b" providerId="ADAL" clId="{489C759B-9491-48B1-AACF-DEC42FC8A509}" dt="2021-03-04T14:14:54.490" v="284"/>
          <ac:spMkLst>
            <pc:docMk/>
            <pc:sldMk cId="3602032857" sldId="301"/>
            <ac:spMk id="41" creationId="{097C74AA-8894-47D8-B4E9-661E5EB3DAFC}"/>
          </ac:spMkLst>
        </pc:spChg>
        <pc:spChg chg="mod">
          <ac:chgData name="Chathuranga W. W. P. K. it18119572" userId="4f2f1d04-2e04-4f65-83c6-76ca45b9382b" providerId="ADAL" clId="{489C759B-9491-48B1-AACF-DEC42FC8A509}" dt="2021-03-04T14:14:54.490" v="284"/>
          <ac:spMkLst>
            <pc:docMk/>
            <pc:sldMk cId="3602032857" sldId="301"/>
            <ac:spMk id="42" creationId="{FA09CBE7-2B31-4F52-BAA5-CBDF8AE0CB88}"/>
          </ac:spMkLst>
        </pc:spChg>
        <pc:spChg chg="mod">
          <ac:chgData name="Chathuranga W. W. P. K. it18119572" userId="4f2f1d04-2e04-4f65-83c6-76ca45b9382b" providerId="ADAL" clId="{489C759B-9491-48B1-AACF-DEC42FC8A509}" dt="2021-03-04T14:14:54.490" v="284"/>
          <ac:spMkLst>
            <pc:docMk/>
            <pc:sldMk cId="3602032857" sldId="301"/>
            <ac:spMk id="43" creationId="{6EE2E82D-3537-40DA-A955-A66358833B93}"/>
          </ac:spMkLst>
        </pc:spChg>
        <pc:spChg chg="mod">
          <ac:chgData name="Chathuranga W. W. P. K. it18119572" userId="4f2f1d04-2e04-4f65-83c6-76ca45b9382b" providerId="ADAL" clId="{489C759B-9491-48B1-AACF-DEC42FC8A509}" dt="2021-03-04T14:14:54.490" v="284"/>
          <ac:spMkLst>
            <pc:docMk/>
            <pc:sldMk cId="3602032857" sldId="301"/>
            <ac:spMk id="44" creationId="{29085E1E-2B7A-49BC-BF5E-7A9EBE4F3B4B}"/>
          </ac:spMkLst>
        </pc:spChg>
        <pc:spChg chg="mod">
          <ac:chgData name="Chathuranga W. W. P. K. it18119572" userId="4f2f1d04-2e04-4f65-83c6-76ca45b9382b" providerId="ADAL" clId="{489C759B-9491-48B1-AACF-DEC42FC8A509}" dt="2021-03-04T14:14:54.490" v="284"/>
          <ac:spMkLst>
            <pc:docMk/>
            <pc:sldMk cId="3602032857" sldId="301"/>
            <ac:spMk id="45" creationId="{510A0ED6-029D-4035-9977-569FDA321A2F}"/>
          </ac:spMkLst>
        </pc:spChg>
        <pc:spChg chg="add mod">
          <ac:chgData name="Chathuranga W. W. P. K. it18119572" userId="4f2f1d04-2e04-4f65-83c6-76ca45b9382b" providerId="ADAL" clId="{489C759B-9491-48B1-AACF-DEC42FC8A509}" dt="2021-03-04T14:18:12.614" v="314" actId="1076"/>
          <ac:spMkLst>
            <pc:docMk/>
            <pc:sldMk cId="3602032857" sldId="301"/>
            <ac:spMk id="47" creationId="{88119D92-E59D-4BFB-BEA5-E8DDFDB616F9}"/>
          </ac:spMkLst>
        </pc:spChg>
        <pc:grpChg chg="add del mod">
          <ac:chgData name="Chathuranga W. W. P. K. it18119572" userId="4f2f1d04-2e04-4f65-83c6-76ca45b9382b" providerId="ADAL" clId="{489C759B-9491-48B1-AACF-DEC42FC8A509}" dt="2021-03-04T14:14:49.856" v="283"/>
          <ac:grpSpMkLst>
            <pc:docMk/>
            <pc:sldMk cId="3602032857" sldId="301"/>
            <ac:grpSpMk id="7" creationId="{85A3DBE4-6B37-44B0-887C-EAE87AEC86CB}"/>
          </ac:grpSpMkLst>
        </pc:grpChg>
        <pc:grpChg chg="add mod">
          <ac:chgData name="Chathuranga W. W. P. K. it18119572" userId="4f2f1d04-2e04-4f65-83c6-76ca45b9382b" providerId="ADAL" clId="{489C759B-9491-48B1-AACF-DEC42FC8A509}" dt="2021-03-04T14:19:49.282" v="323" actId="1076"/>
          <ac:grpSpMkLst>
            <pc:docMk/>
            <pc:sldMk cId="3602032857" sldId="301"/>
            <ac:grpSpMk id="27" creationId="{8A894FF7-C08F-4B84-9895-B845C9E68B30}"/>
          </ac:grpSpMkLst>
        </pc:grpChg>
        <pc:picChg chg="add mod">
          <ac:chgData name="Chathuranga W. W. P. K. it18119572" userId="4f2f1d04-2e04-4f65-83c6-76ca45b9382b" providerId="ADAL" clId="{489C759B-9491-48B1-AACF-DEC42FC8A509}" dt="2021-03-04T14:15:47.451" v="293" actId="14100"/>
          <ac:picMkLst>
            <pc:docMk/>
            <pc:sldMk cId="3602032857" sldId="301"/>
            <ac:picMk id="46" creationId="{73C3CB81-80F3-4FC2-9D7C-069DF05F508F}"/>
          </ac:picMkLst>
        </pc:picChg>
        <pc:picChg chg="add del mod">
          <ac:chgData name="Chathuranga W. W. P. K. it18119572" userId="4f2f1d04-2e04-4f65-83c6-76ca45b9382b" providerId="ADAL" clId="{489C759B-9491-48B1-AACF-DEC42FC8A509}" dt="2021-03-04T14:17:31.203" v="304" actId="478"/>
          <ac:picMkLst>
            <pc:docMk/>
            <pc:sldMk cId="3602032857" sldId="301"/>
            <ac:picMk id="48" creationId="{62C3779E-0C47-4358-9F44-188D97DA2F8F}"/>
          </ac:picMkLst>
        </pc:picChg>
        <pc:picChg chg="add mod ord">
          <ac:chgData name="Chathuranga W. W. P. K. it18119572" userId="4f2f1d04-2e04-4f65-83c6-76ca45b9382b" providerId="ADAL" clId="{489C759B-9491-48B1-AACF-DEC42FC8A509}" dt="2021-03-04T14:21:13.883" v="333" actId="688"/>
          <ac:picMkLst>
            <pc:docMk/>
            <pc:sldMk cId="3602032857" sldId="301"/>
            <ac:picMk id="49" creationId="{0998231E-7C3D-4D2E-96D9-7405DC1C25C4}"/>
          </ac:picMkLst>
        </pc:picChg>
      </pc:sldChg>
      <pc:sldChg chg="addSp delSp modSp mod">
        <pc:chgData name="Chathuranga W. W. P. K. it18119572" userId="4f2f1d04-2e04-4f65-83c6-76ca45b9382b" providerId="ADAL" clId="{489C759B-9491-48B1-AACF-DEC42FC8A509}" dt="2021-03-04T14:28:02.732" v="338" actId="478"/>
        <pc:sldMkLst>
          <pc:docMk/>
          <pc:sldMk cId="3476886795" sldId="341"/>
        </pc:sldMkLst>
        <pc:picChg chg="add del">
          <ac:chgData name="Chathuranga W. W. P. K. it18119572" userId="4f2f1d04-2e04-4f65-83c6-76ca45b9382b" providerId="ADAL" clId="{489C759B-9491-48B1-AACF-DEC42FC8A509}" dt="2021-03-04T14:28:02.262" v="337" actId="478"/>
          <ac:picMkLst>
            <pc:docMk/>
            <pc:sldMk cId="3476886795" sldId="341"/>
            <ac:picMk id="8" creationId="{2F111967-2D35-4893-9E44-918FD32516F7}"/>
          </ac:picMkLst>
        </pc:picChg>
        <pc:picChg chg="add del mod">
          <ac:chgData name="Chathuranga W. W. P. K. it18119572" userId="4f2f1d04-2e04-4f65-83c6-76ca45b9382b" providerId="ADAL" clId="{489C759B-9491-48B1-AACF-DEC42FC8A509}" dt="2021-03-04T14:28:02.732" v="338" actId="478"/>
          <ac:picMkLst>
            <pc:docMk/>
            <pc:sldMk cId="3476886795" sldId="341"/>
            <ac:picMk id="9" creationId="{CAA794E1-9DC7-4FD8-9366-15FCD2654694}"/>
          </ac:picMkLst>
        </pc:picChg>
      </pc:sldChg>
      <pc:sldChg chg="addSp delSp modSp mod">
        <pc:chgData name="Chathuranga W. W. P. K. it18119572" userId="4f2f1d04-2e04-4f65-83c6-76ca45b9382b" providerId="ADAL" clId="{489C759B-9491-48B1-AACF-DEC42FC8A509}" dt="2021-03-04T13:58:10.013" v="216"/>
        <pc:sldMkLst>
          <pc:docMk/>
          <pc:sldMk cId="1774216711" sldId="360"/>
        </pc:sldMkLst>
        <pc:spChg chg="add del mod">
          <ac:chgData name="Chathuranga W. W. P. K. it18119572" userId="4f2f1d04-2e04-4f65-83c6-76ca45b9382b" providerId="ADAL" clId="{489C759B-9491-48B1-AACF-DEC42FC8A509}" dt="2021-03-04T13:58:08.734" v="215" actId="478"/>
          <ac:spMkLst>
            <pc:docMk/>
            <pc:sldMk cId="1774216711" sldId="360"/>
            <ac:spMk id="3" creationId="{30A987D2-B860-4135-8425-3F8EFD5C0A99}"/>
          </ac:spMkLst>
        </pc:spChg>
        <pc:spChg chg="del">
          <ac:chgData name="Chathuranga W. W. P. K. it18119572" userId="4f2f1d04-2e04-4f65-83c6-76ca45b9382b" providerId="ADAL" clId="{489C759B-9491-48B1-AACF-DEC42FC8A509}" dt="2021-03-04T13:58:05.256" v="214" actId="478"/>
          <ac:spMkLst>
            <pc:docMk/>
            <pc:sldMk cId="1774216711" sldId="360"/>
            <ac:spMk id="5" creationId="{22F6FBBB-4C77-4A4B-BE54-96D3B0DF3BB7}"/>
          </ac:spMkLst>
        </pc:spChg>
        <pc:spChg chg="add mod">
          <ac:chgData name="Chathuranga W. W. P. K. it18119572" userId="4f2f1d04-2e04-4f65-83c6-76ca45b9382b" providerId="ADAL" clId="{489C759B-9491-48B1-AACF-DEC42FC8A509}" dt="2021-03-04T13:58:10.013" v="216"/>
          <ac:spMkLst>
            <pc:docMk/>
            <pc:sldMk cId="1774216711" sldId="360"/>
            <ac:spMk id="9" creationId="{7BCA1D67-CF31-4544-9404-931D18BD13A1}"/>
          </ac:spMkLst>
        </pc:spChg>
        <pc:picChg chg="add mod ord">
          <ac:chgData name="Chathuranga W. W. P. K. it18119572" userId="4f2f1d04-2e04-4f65-83c6-76ca45b9382b" providerId="ADAL" clId="{489C759B-9491-48B1-AACF-DEC42FC8A509}" dt="2021-03-04T13:57:43.383" v="213" actId="167"/>
          <ac:picMkLst>
            <pc:docMk/>
            <pc:sldMk cId="1774216711" sldId="360"/>
            <ac:picMk id="4" creationId="{DCD0F609-C1AF-4010-A597-AD8B6457D8B8}"/>
          </ac:picMkLst>
        </pc:picChg>
        <pc:picChg chg="add mod ord">
          <ac:chgData name="Chathuranga W. W. P. K. it18119572" userId="4f2f1d04-2e04-4f65-83c6-76ca45b9382b" providerId="ADAL" clId="{489C759B-9491-48B1-AACF-DEC42FC8A509}" dt="2021-03-04T13:57:43.383" v="213" actId="167"/>
          <ac:picMkLst>
            <pc:docMk/>
            <pc:sldMk cId="1774216711" sldId="360"/>
            <ac:picMk id="7" creationId="{91ADC37E-40B7-4EB7-8687-862252B25933}"/>
          </ac:picMkLst>
        </pc:picChg>
        <pc:picChg chg="add mod ord">
          <ac:chgData name="Chathuranga W. W. P. K. it18119572" userId="4f2f1d04-2e04-4f65-83c6-76ca45b9382b" providerId="ADAL" clId="{489C759B-9491-48B1-AACF-DEC42FC8A509}" dt="2021-03-04T13:57:43.383" v="213" actId="167"/>
          <ac:picMkLst>
            <pc:docMk/>
            <pc:sldMk cId="1774216711" sldId="360"/>
            <ac:picMk id="8" creationId="{FA261B30-FB37-4D8F-BFDE-B2100F5C00F0}"/>
          </ac:picMkLst>
        </pc:picChg>
      </pc:sldChg>
      <pc:sldChg chg="addSp delSp modSp mod">
        <pc:chgData name="Chathuranga W. W. P. K. it18119572" userId="4f2f1d04-2e04-4f65-83c6-76ca45b9382b" providerId="ADAL" clId="{489C759B-9491-48B1-AACF-DEC42FC8A509}" dt="2021-03-04T12:50:48.478" v="13" actId="1076"/>
        <pc:sldMkLst>
          <pc:docMk/>
          <pc:sldMk cId="3280790880" sldId="379"/>
        </pc:sldMkLst>
        <pc:spChg chg="del mod">
          <ac:chgData name="Chathuranga W. W. P. K. it18119572" userId="4f2f1d04-2e04-4f65-83c6-76ca45b9382b" providerId="ADAL" clId="{489C759B-9491-48B1-AACF-DEC42FC8A509}" dt="2021-03-04T12:49:50.160" v="3" actId="478"/>
          <ac:spMkLst>
            <pc:docMk/>
            <pc:sldMk cId="3280790880" sldId="379"/>
            <ac:spMk id="2" creationId="{4465435F-6361-422B-9D7D-AB3010079AED}"/>
          </ac:spMkLst>
        </pc:spChg>
        <pc:spChg chg="add mod">
          <ac:chgData name="Chathuranga W. W. P. K. it18119572" userId="4f2f1d04-2e04-4f65-83c6-76ca45b9382b" providerId="ADAL" clId="{489C759B-9491-48B1-AACF-DEC42FC8A509}" dt="2021-03-04T12:50:48.478" v="13" actId="1076"/>
          <ac:spMkLst>
            <pc:docMk/>
            <pc:sldMk cId="3280790880" sldId="379"/>
            <ac:spMk id="12" creationId="{64632178-9369-4A59-BA43-C6D668A1EC9E}"/>
          </ac:spMkLst>
        </pc:spChg>
        <pc:picChg chg="del">
          <ac:chgData name="Chathuranga W. W. P. K. it18119572" userId="4f2f1d04-2e04-4f65-83c6-76ca45b9382b" providerId="ADAL" clId="{489C759B-9491-48B1-AACF-DEC42FC8A509}" dt="2021-03-04T12:49:19.911" v="0" actId="478"/>
          <ac:picMkLst>
            <pc:docMk/>
            <pc:sldMk cId="3280790880" sldId="379"/>
            <ac:picMk id="4" creationId="{E47F3E61-DF45-468F-B5C4-8D1B2F7B62E3}"/>
          </ac:picMkLst>
        </pc:picChg>
      </pc:sldChg>
      <pc:sldChg chg="add del">
        <pc:chgData name="Chathuranga W. W. P. K. it18119572" userId="4f2f1d04-2e04-4f65-83c6-76ca45b9382b" providerId="ADAL" clId="{489C759B-9491-48B1-AACF-DEC42FC8A509}" dt="2021-03-04T13:55:48.996" v="210" actId="2696"/>
        <pc:sldMkLst>
          <pc:docMk/>
          <pc:sldMk cId="126370218" sldId="390"/>
        </pc:sldMkLst>
      </pc:sldChg>
      <pc:sldChg chg="add">
        <pc:chgData name="Chathuranga W. W. P. K. it18119572" userId="4f2f1d04-2e04-4f65-83c6-76ca45b9382b" providerId="ADAL" clId="{489C759B-9491-48B1-AACF-DEC42FC8A509}" dt="2021-03-04T14:14:45.735" v="281" actId="2890"/>
        <pc:sldMkLst>
          <pc:docMk/>
          <pc:sldMk cId="3148119566" sldId="390"/>
        </pc:sldMkLst>
      </pc:sldChg>
    </pc:docChg>
  </pc:docChgLst>
  <pc:docChgLst>
    <pc:chgData name="Chathuranga W. W. P. K. it18119572" userId="4f2f1d04-2e04-4f65-83c6-76ca45b9382b" providerId="ADAL" clId="{579FECBC-A4CE-4BB6-BD08-A36406ECD9E0}"/>
    <pc:docChg chg="undo custSel addSld delSld modSld sldOrd">
      <pc:chgData name="Chathuranga W. W. P. K. it18119572" userId="4f2f1d04-2e04-4f65-83c6-76ca45b9382b" providerId="ADAL" clId="{579FECBC-A4CE-4BB6-BD08-A36406ECD9E0}" dt="2021-03-09T17:48:09.192" v="585" actId="167"/>
      <pc:docMkLst>
        <pc:docMk/>
      </pc:docMkLst>
      <pc:sldChg chg="modSp">
        <pc:chgData name="Chathuranga W. W. P. K. it18119572" userId="4f2f1d04-2e04-4f65-83c6-76ca45b9382b" providerId="ADAL" clId="{579FECBC-A4CE-4BB6-BD08-A36406ECD9E0}" dt="2021-03-09T03:51:16.902" v="246" actId="14826"/>
        <pc:sldMkLst>
          <pc:docMk/>
          <pc:sldMk cId="1275283585" sldId="257"/>
        </pc:sldMkLst>
        <pc:picChg chg="mod">
          <ac:chgData name="Chathuranga W. W. P. K. it18119572" userId="4f2f1d04-2e04-4f65-83c6-76ca45b9382b" providerId="ADAL" clId="{579FECBC-A4CE-4BB6-BD08-A36406ECD9E0}" dt="2021-03-09T03:51:16.902" v="246" actId="14826"/>
          <ac:picMkLst>
            <pc:docMk/>
            <pc:sldMk cId="1275283585" sldId="257"/>
            <ac:picMk id="11" creationId="{216B9874-E239-47A3-9FBB-32AC15F33609}"/>
          </ac:picMkLst>
        </pc:picChg>
      </pc:sldChg>
      <pc:sldChg chg="addSp delSp modSp mod">
        <pc:chgData name="Chathuranga W. W. P. K. it18119572" userId="4f2f1d04-2e04-4f65-83c6-76ca45b9382b" providerId="ADAL" clId="{579FECBC-A4CE-4BB6-BD08-A36406ECD9E0}" dt="2021-03-09T03:21:59.331" v="136" actId="14100"/>
        <pc:sldMkLst>
          <pc:docMk/>
          <pc:sldMk cId="247796917" sldId="258"/>
        </pc:sldMkLst>
        <pc:spChg chg="mod">
          <ac:chgData name="Chathuranga W. W. P. K. it18119572" userId="4f2f1d04-2e04-4f65-83c6-76ca45b9382b" providerId="ADAL" clId="{579FECBC-A4CE-4BB6-BD08-A36406ECD9E0}" dt="2021-03-09T03:21:59.331" v="136" actId="14100"/>
          <ac:spMkLst>
            <pc:docMk/>
            <pc:sldMk cId="247796917" sldId="258"/>
            <ac:spMk id="2" creationId="{ADF54792-7952-46F5-A524-88D17703667F}"/>
          </ac:spMkLst>
        </pc:spChg>
        <pc:spChg chg="del mod">
          <ac:chgData name="Chathuranga W. W. P. K. it18119572" userId="4f2f1d04-2e04-4f65-83c6-76ca45b9382b" providerId="ADAL" clId="{579FECBC-A4CE-4BB6-BD08-A36406ECD9E0}" dt="2021-03-09T03:21:26.320" v="94" actId="21"/>
          <ac:spMkLst>
            <pc:docMk/>
            <pc:sldMk cId="247796917" sldId="258"/>
            <ac:spMk id="3" creationId="{A1CC5A43-472A-4962-B321-659FBD8631E9}"/>
          </ac:spMkLst>
        </pc:spChg>
        <pc:spChg chg="add del mod">
          <ac:chgData name="Chathuranga W. W. P. K. it18119572" userId="4f2f1d04-2e04-4f65-83c6-76ca45b9382b" providerId="ADAL" clId="{579FECBC-A4CE-4BB6-BD08-A36406ECD9E0}" dt="2021-03-09T03:21:34.460" v="96" actId="478"/>
          <ac:spMkLst>
            <pc:docMk/>
            <pc:sldMk cId="247796917" sldId="258"/>
            <ac:spMk id="12" creationId="{498B9F7B-D96E-4712-A507-8271C34012E6}"/>
          </ac:spMkLst>
        </pc:spChg>
        <pc:spChg chg="add mod">
          <ac:chgData name="Chathuranga W. W. P. K. it18119572" userId="4f2f1d04-2e04-4f65-83c6-76ca45b9382b" providerId="ADAL" clId="{579FECBC-A4CE-4BB6-BD08-A36406ECD9E0}" dt="2021-03-09T03:21:49.715" v="123" actId="1036"/>
          <ac:spMkLst>
            <pc:docMk/>
            <pc:sldMk cId="247796917" sldId="258"/>
            <ac:spMk id="13" creationId="{4680A2E5-8AB1-43A5-896C-B1E358E7938A}"/>
          </ac:spMkLst>
        </pc:spChg>
        <pc:picChg chg="del">
          <ac:chgData name="Chathuranga W. W. P. K. it18119572" userId="4f2f1d04-2e04-4f65-83c6-76ca45b9382b" providerId="ADAL" clId="{579FECBC-A4CE-4BB6-BD08-A36406ECD9E0}" dt="2021-03-09T03:18:05.230" v="3" actId="478"/>
          <ac:picMkLst>
            <pc:docMk/>
            <pc:sldMk cId="247796917" sldId="258"/>
            <ac:picMk id="5" creationId="{70964B9A-4C6E-4965-9E72-FDC80367A80B}"/>
          </ac:picMkLst>
        </pc:picChg>
        <pc:picChg chg="mod ord">
          <ac:chgData name="Chathuranga W. W. P. K. it18119572" userId="4f2f1d04-2e04-4f65-83c6-76ca45b9382b" providerId="ADAL" clId="{579FECBC-A4CE-4BB6-BD08-A36406ECD9E0}" dt="2021-03-09T03:19:11.050" v="13" actId="167"/>
          <ac:picMkLst>
            <pc:docMk/>
            <pc:sldMk cId="247796917" sldId="258"/>
            <ac:picMk id="7" creationId="{CEA4538F-CCF6-4FBA-8052-A0265269E3A0}"/>
          </ac:picMkLst>
        </pc:picChg>
        <pc:picChg chg="add mod ord">
          <ac:chgData name="Chathuranga W. W. P. K. it18119572" userId="4f2f1d04-2e04-4f65-83c6-76ca45b9382b" providerId="ADAL" clId="{579FECBC-A4CE-4BB6-BD08-A36406ECD9E0}" dt="2021-03-09T03:21:20.227" v="93" actId="171"/>
          <ac:picMkLst>
            <pc:docMk/>
            <pc:sldMk cId="247796917" sldId="258"/>
            <ac:picMk id="9" creationId="{A2ED028A-7FF5-4B3C-AC8F-19C608A8C646}"/>
          </ac:picMkLst>
        </pc:picChg>
        <pc:picChg chg="add mod ord">
          <ac:chgData name="Chathuranga W. W. P. K. it18119572" userId="4f2f1d04-2e04-4f65-83c6-76ca45b9382b" providerId="ADAL" clId="{579FECBC-A4CE-4BB6-BD08-A36406ECD9E0}" dt="2021-03-09T03:19:03.786" v="10" actId="167"/>
          <ac:picMkLst>
            <pc:docMk/>
            <pc:sldMk cId="247796917" sldId="258"/>
            <ac:picMk id="10" creationId="{CDCEBFE6-51D4-40EE-A78A-08A5E38707C8}"/>
          </ac:picMkLst>
        </pc:picChg>
      </pc:sldChg>
      <pc:sldChg chg="addSp delSp modSp mod modClrScheme chgLayout">
        <pc:chgData name="Chathuranga W. W. P. K. it18119572" userId="4f2f1d04-2e04-4f65-83c6-76ca45b9382b" providerId="ADAL" clId="{579FECBC-A4CE-4BB6-BD08-A36406ECD9E0}" dt="2021-03-09T04:13:17.808" v="306" actId="5793"/>
        <pc:sldMkLst>
          <pc:docMk/>
          <pc:sldMk cId="1749162230" sldId="262"/>
        </pc:sldMkLst>
        <pc:spChg chg="mod ord">
          <ac:chgData name="Chathuranga W. W. P. K. it18119572" userId="4f2f1d04-2e04-4f65-83c6-76ca45b9382b" providerId="ADAL" clId="{579FECBC-A4CE-4BB6-BD08-A36406ECD9E0}" dt="2021-03-09T04:12:56.773" v="299" actId="700"/>
          <ac:spMkLst>
            <pc:docMk/>
            <pc:sldMk cId="1749162230" sldId="262"/>
            <ac:spMk id="2" creationId="{606F25A2-0ABA-476F-93A9-CAE8E1CC4A08}"/>
          </ac:spMkLst>
        </pc:spChg>
        <pc:spChg chg="mod ord">
          <ac:chgData name="Chathuranga W. W. P. K. it18119572" userId="4f2f1d04-2e04-4f65-83c6-76ca45b9382b" providerId="ADAL" clId="{579FECBC-A4CE-4BB6-BD08-A36406ECD9E0}" dt="2021-03-09T04:13:17.808" v="306" actId="5793"/>
          <ac:spMkLst>
            <pc:docMk/>
            <pc:sldMk cId="1749162230" sldId="262"/>
            <ac:spMk id="3" creationId="{BEF3D551-122C-4719-815B-4B734524ED38}"/>
          </ac:spMkLst>
        </pc:spChg>
        <pc:spChg chg="add del mod ord">
          <ac:chgData name="Chathuranga W. W. P. K. it18119572" userId="4f2f1d04-2e04-4f65-83c6-76ca45b9382b" providerId="ADAL" clId="{579FECBC-A4CE-4BB6-BD08-A36406ECD9E0}" dt="2021-03-09T04:13:04.238" v="302" actId="478"/>
          <ac:spMkLst>
            <pc:docMk/>
            <pc:sldMk cId="1749162230" sldId="262"/>
            <ac:spMk id="7" creationId="{9D3E9FA4-8933-4DED-B557-36DE620A3512}"/>
          </ac:spMkLst>
        </pc:spChg>
        <pc:picChg chg="del">
          <ac:chgData name="Chathuranga W. W. P. K. it18119572" userId="4f2f1d04-2e04-4f65-83c6-76ca45b9382b" providerId="ADAL" clId="{579FECBC-A4CE-4BB6-BD08-A36406ECD9E0}" dt="2021-03-09T04:11:33.398" v="298" actId="478"/>
          <ac:picMkLst>
            <pc:docMk/>
            <pc:sldMk cId="1749162230" sldId="262"/>
            <ac:picMk id="5" creationId="{C12FCD67-1954-4F60-A64C-DAE30A750A8E}"/>
          </ac:picMkLst>
        </pc:picChg>
        <pc:picChg chg="add del mod ord">
          <ac:chgData name="Chathuranga W. W. P. K. it18119572" userId="4f2f1d04-2e04-4f65-83c6-76ca45b9382b" providerId="ADAL" clId="{579FECBC-A4CE-4BB6-BD08-A36406ECD9E0}" dt="2021-03-09T04:13:04.238" v="302" actId="478"/>
          <ac:picMkLst>
            <pc:docMk/>
            <pc:sldMk cId="1749162230" sldId="262"/>
            <ac:picMk id="6" creationId="{0F7F37FC-6170-4EC4-BA5C-D448F71FA739}"/>
          </ac:picMkLst>
        </pc:picChg>
        <pc:picChg chg="add mod">
          <ac:chgData name="Chathuranga W. W. P. K. it18119572" userId="4f2f1d04-2e04-4f65-83c6-76ca45b9382b" providerId="ADAL" clId="{579FECBC-A4CE-4BB6-BD08-A36406ECD9E0}" dt="2021-03-09T04:13:06.362" v="303"/>
          <ac:picMkLst>
            <pc:docMk/>
            <pc:sldMk cId="1749162230" sldId="262"/>
            <ac:picMk id="8" creationId="{B914963E-53AF-4F21-838A-5B27B25FBB7F}"/>
          </ac:picMkLst>
        </pc:picChg>
        <pc:picChg chg="add mod">
          <ac:chgData name="Chathuranga W. W. P. K. it18119572" userId="4f2f1d04-2e04-4f65-83c6-76ca45b9382b" providerId="ADAL" clId="{579FECBC-A4CE-4BB6-BD08-A36406ECD9E0}" dt="2021-03-09T04:13:06.362" v="303"/>
          <ac:picMkLst>
            <pc:docMk/>
            <pc:sldMk cId="1749162230" sldId="262"/>
            <ac:picMk id="9" creationId="{EA80BB41-C0C7-4C30-8499-134B5A2CC1CF}"/>
          </ac:picMkLst>
        </pc:picChg>
      </pc:sldChg>
      <pc:sldChg chg="addSp modSp del">
        <pc:chgData name="Chathuranga W. W. P. K. it18119572" userId="4f2f1d04-2e04-4f65-83c6-76ca45b9382b" providerId="ADAL" clId="{579FECBC-A4CE-4BB6-BD08-A36406ECD9E0}" dt="2021-03-09T04:00:44.616" v="263" actId="2696"/>
        <pc:sldMkLst>
          <pc:docMk/>
          <pc:sldMk cId="3516759889" sldId="279"/>
        </pc:sldMkLst>
        <pc:spChg chg="add mod">
          <ac:chgData name="Chathuranga W. W. P. K. it18119572" userId="4f2f1d04-2e04-4f65-83c6-76ca45b9382b" providerId="ADAL" clId="{579FECBC-A4CE-4BB6-BD08-A36406ECD9E0}" dt="2021-03-09T03:52:43.457" v="247"/>
          <ac:spMkLst>
            <pc:docMk/>
            <pc:sldMk cId="3516759889" sldId="279"/>
            <ac:spMk id="8" creationId="{2399822F-4A0D-46A5-89AC-481A7B0E6095}"/>
          </ac:spMkLst>
        </pc:spChg>
        <pc:picChg chg="add mod">
          <ac:chgData name="Chathuranga W. W. P. K. it18119572" userId="4f2f1d04-2e04-4f65-83c6-76ca45b9382b" providerId="ADAL" clId="{579FECBC-A4CE-4BB6-BD08-A36406ECD9E0}" dt="2021-03-09T03:52:43.457" v="247"/>
          <ac:picMkLst>
            <pc:docMk/>
            <pc:sldMk cId="3516759889" sldId="279"/>
            <ac:picMk id="4" creationId="{C552C9D3-CA0A-4B42-B458-F9C01C93AB60}"/>
          </ac:picMkLst>
        </pc:picChg>
        <pc:picChg chg="add mod">
          <ac:chgData name="Chathuranga W. W. P. K. it18119572" userId="4f2f1d04-2e04-4f65-83c6-76ca45b9382b" providerId="ADAL" clId="{579FECBC-A4CE-4BB6-BD08-A36406ECD9E0}" dt="2021-03-09T03:52:43.457" v="247"/>
          <ac:picMkLst>
            <pc:docMk/>
            <pc:sldMk cId="3516759889" sldId="279"/>
            <ac:picMk id="7" creationId="{B0191371-A328-40F6-8CFE-792252A58E5F}"/>
          </ac:picMkLst>
        </pc:picChg>
        <pc:picChg chg="add mod">
          <ac:chgData name="Chathuranga W. W. P. K. it18119572" userId="4f2f1d04-2e04-4f65-83c6-76ca45b9382b" providerId="ADAL" clId="{579FECBC-A4CE-4BB6-BD08-A36406ECD9E0}" dt="2021-03-09T03:59:44.138" v="262" actId="14826"/>
          <ac:picMkLst>
            <pc:docMk/>
            <pc:sldMk cId="3516759889" sldId="279"/>
            <ac:picMk id="9" creationId="{62FE049D-BCEE-4EA0-A6BC-18379BC0487B}"/>
          </ac:picMkLst>
        </pc:picChg>
        <pc:picChg chg="add mod">
          <ac:chgData name="Chathuranga W. W. P. K. it18119572" userId="4f2f1d04-2e04-4f65-83c6-76ca45b9382b" providerId="ADAL" clId="{579FECBC-A4CE-4BB6-BD08-A36406ECD9E0}" dt="2021-03-09T03:52:43.457" v="247"/>
          <ac:picMkLst>
            <pc:docMk/>
            <pc:sldMk cId="3516759889" sldId="279"/>
            <ac:picMk id="10" creationId="{12D09780-DC76-494F-88BC-3B6815356E11}"/>
          </ac:picMkLst>
        </pc:picChg>
      </pc:sldChg>
      <pc:sldChg chg="addSp delSp modSp mod modClrScheme chgLayout">
        <pc:chgData name="Chathuranga W. W. P. K. it18119572" userId="4f2f1d04-2e04-4f65-83c6-76ca45b9382b" providerId="ADAL" clId="{579FECBC-A4CE-4BB6-BD08-A36406ECD9E0}" dt="2021-03-09T04:17:10.460" v="314"/>
        <pc:sldMkLst>
          <pc:docMk/>
          <pc:sldMk cId="3250214859" sldId="284"/>
        </pc:sldMkLst>
        <pc:spChg chg="del mod">
          <ac:chgData name="Chathuranga W. W. P. K. it18119572" userId="4f2f1d04-2e04-4f65-83c6-76ca45b9382b" providerId="ADAL" clId="{579FECBC-A4CE-4BB6-BD08-A36406ECD9E0}" dt="2021-03-09T04:17:05.873" v="312" actId="478"/>
          <ac:spMkLst>
            <pc:docMk/>
            <pc:sldMk cId="3250214859" sldId="284"/>
            <ac:spMk id="2" creationId="{606F25A2-0ABA-476F-93A9-CAE8E1CC4A08}"/>
          </ac:spMkLst>
        </pc:spChg>
        <pc:spChg chg="mod">
          <ac:chgData name="Chathuranga W. W. P. K. it18119572" userId="4f2f1d04-2e04-4f65-83c6-76ca45b9382b" providerId="ADAL" clId="{579FECBC-A4CE-4BB6-BD08-A36406ECD9E0}" dt="2021-03-09T04:10:31.115" v="296" actId="26606"/>
          <ac:spMkLst>
            <pc:docMk/>
            <pc:sldMk cId="3250214859" sldId="284"/>
            <ac:spMk id="3" creationId="{BEF3D551-122C-4719-815B-4B734524ED38}"/>
          </ac:spMkLst>
        </pc:spChg>
        <pc:spChg chg="add del mod">
          <ac:chgData name="Chathuranga W. W. P. K. it18119572" userId="4f2f1d04-2e04-4f65-83c6-76ca45b9382b" providerId="ADAL" clId="{579FECBC-A4CE-4BB6-BD08-A36406ECD9E0}" dt="2021-03-09T04:17:08.887" v="313" actId="478"/>
          <ac:spMkLst>
            <pc:docMk/>
            <pc:sldMk cId="3250214859" sldId="284"/>
            <ac:spMk id="7" creationId="{2703CB2E-47BA-4CE1-B514-D7A7E677A823}"/>
          </ac:spMkLst>
        </pc:spChg>
        <pc:spChg chg="add mod">
          <ac:chgData name="Chathuranga W. W. P. K. it18119572" userId="4f2f1d04-2e04-4f65-83c6-76ca45b9382b" providerId="ADAL" clId="{579FECBC-A4CE-4BB6-BD08-A36406ECD9E0}" dt="2021-03-09T04:17:10.460" v="314"/>
          <ac:spMkLst>
            <pc:docMk/>
            <pc:sldMk cId="3250214859" sldId="284"/>
            <ac:spMk id="8" creationId="{C2A3C79D-9E9F-4A3E-B03E-C527980F0089}"/>
          </ac:spMkLst>
        </pc:spChg>
        <pc:picChg chg="add mod ord">
          <ac:chgData name="Chathuranga W. W. P. K. it18119572" userId="4f2f1d04-2e04-4f65-83c6-76ca45b9382b" providerId="ADAL" clId="{579FECBC-A4CE-4BB6-BD08-A36406ECD9E0}" dt="2021-03-09T04:10:31.115" v="296" actId="26606"/>
          <ac:picMkLst>
            <pc:docMk/>
            <pc:sldMk cId="3250214859" sldId="284"/>
            <ac:picMk id="4" creationId="{C3E48A3B-EB08-480F-8609-C59E75E0FBA7}"/>
          </ac:picMkLst>
        </pc:picChg>
        <pc:picChg chg="add mod">
          <ac:chgData name="Chathuranga W. W. P. K. it18119572" userId="4f2f1d04-2e04-4f65-83c6-76ca45b9382b" providerId="ADAL" clId="{579FECBC-A4CE-4BB6-BD08-A36406ECD9E0}" dt="2021-03-09T04:10:35.914" v="297"/>
          <ac:picMkLst>
            <pc:docMk/>
            <pc:sldMk cId="3250214859" sldId="284"/>
            <ac:picMk id="5" creationId="{8BE093CB-9BAE-41C1-AA6C-49463CF966AA}"/>
          </ac:picMkLst>
        </pc:picChg>
      </pc:sldChg>
      <pc:sldChg chg="addSp modSp del">
        <pc:chgData name="Chathuranga W. W. P. K. it18119572" userId="4f2f1d04-2e04-4f65-83c6-76ca45b9382b" providerId="ADAL" clId="{579FECBC-A4CE-4BB6-BD08-A36406ECD9E0}" dt="2021-03-09T04:01:44.234" v="268" actId="2696"/>
        <pc:sldMkLst>
          <pc:docMk/>
          <pc:sldMk cId="3615476336" sldId="286"/>
        </pc:sldMkLst>
        <pc:spChg chg="add mod">
          <ac:chgData name="Chathuranga W. W. P. K. it18119572" userId="4f2f1d04-2e04-4f65-83c6-76ca45b9382b" providerId="ADAL" clId="{579FECBC-A4CE-4BB6-BD08-A36406ECD9E0}" dt="2021-03-09T03:52:49.203" v="248"/>
          <ac:spMkLst>
            <pc:docMk/>
            <pc:sldMk cId="3615476336" sldId="286"/>
            <ac:spMk id="8" creationId="{2ADEB2FB-711D-4D2F-A016-1A00133C0427}"/>
          </ac:spMkLst>
        </pc:spChg>
        <pc:picChg chg="add mod">
          <ac:chgData name="Chathuranga W. W. P. K. it18119572" userId="4f2f1d04-2e04-4f65-83c6-76ca45b9382b" providerId="ADAL" clId="{579FECBC-A4CE-4BB6-BD08-A36406ECD9E0}" dt="2021-03-09T03:52:49.203" v="248"/>
          <ac:picMkLst>
            <pc:docMk/>
            <pc:sldMk cId="3615476336" sldId="286"/>
            <ac:picMk id="4" creationId="{900A34C5-030F-4F23-B859-D9696755F6D2}"/>
          </ac:picMkLst>
        </pc:picChg>
        <pc:picChg chg="add mod">
          <ac:chgData name="Chathuranga W. W. P. K. it18119572" userId="4f2f1d04-2e04-4f65-83c6-76ca45b9382b" providerId="ADAL" clId="{579FECBC-A4CE-4BB6-BD08-A36406ECD9E0}" dt="2021-03-09T03:52:49.203" v="248"/>
          <ac:picMkLst>
            <pc:docMk/>
            <pc:sldMk cId="3615476336" sldId="286"/>
            <ac:picMk id="7" creationId="{EB738340-D0F3-4B4B-9607-9FDB3735E6B8}"/>
          </ac:picMkLst>
        </pc:picChg>
        <pc:picChg chg="add mod">
          <ac:chgData name="Chathuranga W. W. P. K. it18119572" userId="4f2f1d04-2e04-4f65-83c6-76ca45b9382b" providerId="ADAL" clId="{579FECBC-A4CE-4BB6-BD08-A36406ECD9E0}" dt="2021-03-09T03:58:39.335" v="261" actId="14826"/>
          <ac:picMkLst>
            <pc:docMk/>
            <pc:sldMk cId="3615476336" sldId="286"/>
            <ac:picMk id="9" creationId="{7C84BE73-40AD-4FB3-BFFF-4D52D9A73DEA}"/>
          </ac:picMkLst>
        </pc:picChg>
        <pc:picChg chg="add mod">
          <ac:chgData name="Chathuranga W. W. P. K. it18119572" userId="4f2f1d04-2e04-4f65-83c6-76ca45b9382b" providerId="ADAL" clId="{579FECBC-A4CE-4BB6-BD08-A36406ECD9E0}" dt="2021-03-09T03:52:49.203" v="248"/>
          <ac:picMkLst>
            <pc:docMk/>
            <pc:sldMk cId="3615476336" sldId="286"/>
            <ac:picMk id="10" creationId="{9998BB28-3093-488F-9377-F48E1CD9948D}"/>
          </ac:picMkLst>
        </pc:picChg>
      </pc:sldChg>
      <pc:sldChg chg="modSp mod">
        <pc:chgData name="Chathuranga W. W. P. K. it18119572" userId="4f2f1d04-2e04-4f65-83c6-76ca45b9382b" providerId="ADAL" clId="{579FECBC-A4CE-4BB6-BD08-A36406ECD9E0}" dt="2021-03-09T03:22:57.843" v="140" actId="14100"/>
        <pc:sldMkLst>
          <pc:docMk/>
          <pc:sldMk cId="3591493892" sldId="305"/>
        </pc:sldMkLst>
        <pc:picChg chg="mod">
          <ac:chgData name="Chathuranga W. W. P. K. it18119572" userId="4f2f1d04-2e04-4f65-83c6-76ca45b9382b" providerId="ADAL" clId="{579FECBC-A4CE-4BB6-BD08-A36406ECD9E0}" dt="2021-03-09T03:22:50.986" v="137" actId="14100"/>
          <ac:picMkLst>
            <pc:docMk/>
            <pc:sldMk cId="3591493892" sldId="305"/>
            <ac:picMk id="4" creationId="{8A9404E2-C39F-4D63-ADD1-362498FD8195}"/>
          </ac:picMkLst>
        </pc:picChg>
        <pc:picChg chg="mod">
          <ac:chgData name="Chathuranga W. W. P. K. it18119572" userId="4f2f1d04-2e04-4f65-83c6-76ca45b9382b" providerId="ADAL" clId="{579FECBC-A4CE-4BB6-BD08-A36406ECD9E0}" dt="2021-03-09T03:22:57.843" v="140" actId="14100"/>
          <ac:picMkLst>
            <pc:docMk/>
            <pc:sldMk cId="3591493892" sldId="305"/>
            <ac:picMk id="7" creationId="{2F0E5D3D-62D0-489A-AB7F-EB3660BC9555}"/>
          </ac:picMkLst>
        </pc:picChg>
      </pc:sldChg>
      <pc:sldChg chg="addSp modSp mod">
        <pc:chgData name="Chathuranga W. W. P. K. it18119572" userId="4f2f1d04-2e04-4f65-83c6-76ca45b9382b" providerId="ADAL" clId="{579FECBC-A4CE-4BB6-BD08-A36406ECD9E0}" dt="2021-03-09T04:02:53.602" v="273" actId="167"/>
        <pc:sldMkLst>
          <pc:docMk/>
          <pc:sldMk cId="3998895052" sldId="306"/>
        </pc:sldMkLst>
        <pc:picChg chg="add mod ord">
          <ac:chgData name="Chathuranga W. W. P. K. it18119572" userId="4f2f1d04-2e04-4f65-83c6-76ca45b9382b" providerId="ADAL" clId="{579FECBC-A4CE-4BB6-BD08-A36406ECD9E0}" dt="2021-03-09T04:02:53.602" v="273" actId="167"/>
          <ac:picMkLst>
            <pc:docMk/>
            <pc:sldMk cId="3998895052" sldId="306"/>
            <ac:picMk id="4" creationId="{D400704C-45CC-48EF-8F5F-89EC95C1DF48}"/>
          </ac:picMkLst>
        </pc:picChg>
        <pc:picChg chg="add mod ord">
          <ac:chgData name="Chathuranga W. W. P. K. it18119572" userId="4f2f1d04-2e04-4f65-83c6-76ca45b9382b" providerId="ADAL" clId="{579FECBC-A4CE-4BB6-BD08-A36406ECD9E0}" dt="2021-03-09T04:02:53.602" v="273" actId="167"/>
          <ac:picMkLst>
            <pc:docMk/>
            <pc:sldMk cId="3998895052" sldId="306"/>
            <ac:picMk id="7" creationId="{B6BF6132-B98A-42A3-96A7-71EB8CEB8927}"/>
          </ac:picMkLst>
        </pc:picChg>
        <pc:picChg chg="add mod ord">
          <ac:chgData name="Chathuranga W. W. P. K. it18119572" userId="4f2f1d04-2e04-4f65-83c6-76ca45b9382b" providerId="ADAL" clId="{579FECBC-A4CE-4BB6-BD08-A36406ECD9E0}" dt="2021-03-09T04:02:53.602" v="273" actId="167"/>
          <ac:picMkLst>
            <pc:docMk/>
            <pc:sldMk cId="3998895052" sldId="306"/>
            <ac:picMk id="8" creationId="{B509BDE4-A174-4498-BDF6-32ADDE5CA55B}"/>
          </ac:picMkLst>
        </pc:picChg>
      </pc:sldChg>
      <pc:sldChg chg="del">
        <pc:chgData name="Chathuranga W. W. P. K. it18119572" userId="4f2f1d04-2e04-4f65-83c6-76ca45b9382b" providerId="ADAL" clId="{579FECBC-A4CE-4BB6-BD08-A36406ECD9E0}" dt="2021-03-09T04:41:26.727" v="440" actId="2696"/>
        <pc:sldMkLst>
          <pc:docMk/>
          <pc:sldMk cId="126472766" sldId="317"/>
        </pc:sldMkLst>
      </pc:sldChg>
      <pc:sldChg chg="del">
        <pc:chgData name="Chathuranga W. W. P. K. it18119572" userId="4f2f1d04-2e04-4f65-83c6-76ca45b9382b" providerId="ADAL" clId="{579FECBC-A4CE-4BB6-BD08-A36406ECD9E0}" dt="2021-03-09T04:41:36.595" v="441" actId="2696"/>
        <pc:sldMkLst>
          <pc:docMk/>
          <pc:sldMk cId="2818901046" sldId="318"/>
        </pc:sldMkLst>
      </pc:sldChg>
      <pc:sldChg chg="addSp modSp mod">
        <pc:chgData name="Chathuranga W. W. P. K. it18119572" userId="4f2f1d04-2e04-4f65-83c6-76ca45b9382b" providerId="ADAL" clId="{579FECBC-A4CE-4BB6-BD08-A36406ECD9E0}" dt="2021-03-09T17:48:09.192" v="585" actId="167"/>
        <pc:sldMkLst>
          <pc:docMk/>
          <pc:sldMk cId="1456008411" sldId="343"/>
        </pc:sldMkLst>
        <pc:picChg chg="add mod ord">
          <ac:chgData name="Chathuranga W. W. P. K. it18119572" userId="4f2f1d04-2e04-4f65-83c6-76ca45b9382b" providerId="ADAL" clId="{579FECBC-A4CE-4BB6-BD08-A36406ECD9E0}" dt="2021-03-09T17:48:09.192" v="585" actId="167"/>
          <ac:picMkLst>
            <pc:docMk/>
            <pc:sldMk cId="1456008411" sldId="343"/>
            <ac:picMk id="5" creationId="{916F4237-8119-4168-AEE9-5552B818909F}"/>
          </ac:picMkLst>
        </pc:picChg>
      </pc:sldChg>
      <pc:sldChg chg="addSp modSp mod">
        <pc:chgData name="Chathuranga W. W. P. K. it18119572" userId="4f2f1d04-2e04-4f65-83c6-76ca45b9382b" providerId="ADAL" clId="{579FECBC-A4CE-4BB6-BD08-A36406ECD9E0}" dt="2021-03-09T04:03:00.501" v="275" actId="167"/>
        <pc:sldMkLst>
          <pc:docMk/>
          <pc:sldMk cId="888506932" sldId="359"/>
        </pc:sldMkLst>
        <pc:picChg chg="add mod ord">
          <ac:chgData name="Chathuranga W. W. P. K. it18119572" userId="4f2f1d04-2e04-4f65-83c6-76ca45b9382b" providerId="ADAL" clId="{579FECBC-A4CE-4BB6-BD08-A36406ECD9E0}" dt="2021-03-09T04:03:00.501" v="275" actId="167"/>
          <ac:picMkLst>
            <pc:docMk/>
            <pc:sldMk cId="888506932" sldId="359"/>
            <ac:picMk id="4" creationId="{0F7F8FC9-AD57-43DD-A1C5-B9BBAB1A6DF0}"/>
          </ac:picMkLst>
        </pc:picChg>
        <pc:picChg chg="add mod ord">
          <ac:chgData name="Chathuranga W. W. P. K. it18119572" userId="4f2f1d04-2e04-4f65-83c6-76ca45b9382b" providerId="ADAL" clId="{579FECBC-A4CE-4BB6-BD08-A36406ECD9E0}" dt="2021-03-09T04:03:00.501" v="275" actId="167"/>
          <ac:picMkLst>
            <pc:docMk/>
            <pc:sldMk cId="888506932" sldId="359"/>
            <ac:picMk id="7" creationId="{FD3A5112-8F95-4F99-A847-873B952B3D7C}"/>
          </ac:picMkLst>
        </pc:picChg>
        <pc:picChg chg="add mod ord">
          <ac:chgData name="Chathuranga W. W. P. K. it18119572" userId="4f2f1d04-2e04-4f65-83c6-76ca45b9382b" providerId="ADAL" clId="{579FECBC-A4CE-4BB6-BD08-A36406ECD9E0}" dt="2021-03-09T04:03:00.501" v="275" actId="167"/>
          <ac:picMkLst>
            <pc:docMk/>
            <pc:sldMk cId="888506932" sldId="359"/>
            <ac:picMk id="8" creationId="{189A095C-C244-49C6-8AD6-7A7C29388D00}"/>
          </ac:picMkLst>
        </pc:picChg>
      </pc:sldChg>
      <pc:sldChg chg="addSp modSp mod">
        <pc:chgData name="Chathuranga W. W. P. K. it18119572" userId="4f2f1d04-2e04-4f65-83c6-76ca45b9382b" providerId="ADAL" clId="{579FECBC-A4CE-4BB6-BD08-A36406ECD9E0}" dt="2021-03-09T04:03:10.093" v="277" actId="167"/>
        <pc:sldMkLst>
          <pc:docMk/>
          <pc:sldMk cId="6394910" sldId="368"/>
        </pc:sldMkLst>
        <pc:picChg chg="add mod ord">
          <ac:chgData name="Chathuranga W. W. P. K. it18119572" userId="4f2f1d04-2e04-4f65-83c6-76ca45b9382b" providerId="ADAL" clId="{579FECBC-A4CE-4BB6-BD08-A36406ECD9E0}" dt="2021-03-09T04:03:10.093" v="277" actId="167"/>
          <ac:picMkLst>
            <pc:docMk/>
            <pc:sldMk cId="6394910" sldId="368"/>
            <ac:picMk id="4" creationId="{46873C52-2C35-441A-BFEA-0B86EE5C7AD9}"/>
          </ac:picMkLst>
        </pc:picChg>
        <pc:picChg chg="add mod ord">
          <ac:chgData name="Chathuranga W. W. P. K. it18119572" userId="4f2f1d04-2e04-4f65-83c6-76ca45b9382b" providerId="ADAL" clId="{579FECBC-A4CE-4BB6-BD08-A36406ECD9E0}" dt="2021-03-09T04:03:10.093" v="277" actId="167"/>
          <ac:picMkLst>
            <pc:docMk/>
            <pc:sldMk cId="6394910" sldId="368"/>
            <ac:picMk id="7" creationId="{7FC5A0F4-4547-4F49-85FC-F2ADEE094A8E}"/>
          </ac:picMkLst>
        </pc:picChg>
        <pc:picChg chg="add mod ord">
          <ac:chgData name="Chathuranga W. W. P. K. it18119572" userId="4f2f1d04-2e04-4f65-83c6-76ca45b9382b" providerId="ADAL" clId="{579FECBC-A4CE-4BB6-BD08-A36406ECD9E0}" dt="2021-03-09T04:03:10.093" v="277" actId="167"/>
          <ac:picMkLst>
            <pc:docMk/>
            <pc:sldMk cId="6394910" sldId="368"/>
            <ac:picMk id="8" creationId="{C1B885BB-6846-4915-BD40-7A53D0B2AF23}"/>
          </ac:picMkLst>
        </pc:picChg>
      </pc:sldChg>
      <pc:sldChg chg="addSp modSp mod">
        <pc:chgData name="Chathuranga W. W. P. K. it18119572" userId="4f2f1d04-2e04-4f65-83c6-76ca45b9382b" providerId="ADAL" clId="{579FECBC-A4CE-4BB6-BD08-A36406ECD9E0}" dt="2021-03-09T04:03:15.093" v="279" actId="167"/>
        <pc:sldMkLst>
          <pc:docMk/>
          <pc:sldMk cId="93041841" sldId="369"/>
        </pc:sldMkLst>
        <pc:picChg chg="add mod ord">
          <ac:chgData name="Chathuranga W. W. P. K. it18119572" userId="4f2f1d04-2e04-4f65-83c6-76ca45b9382b" providerId="ADAL" clId="{579FECBC-A4CE-4BB6-BD08-A36406ECD9E0}" dt="2021-03-09T04:03:15.093" v="279" actId="167"/>
          <ac:picMkLst>
            <pc:docMk/>
            <pc:sldMk cId="93041841" sldId="369"/>
            <ac:picMk id="4" creationId="{9A8B1C9A-DB12-4A3D-B9EF-1A9E0C22E017}"/>
          </ac:picMkLst>
        </pc:picChg>
        <pc:picChg chg="add mod ord">
          <ac:chgData name="Chathuranga W. W. P. K. it18119572" userId="4f2f1d04-2e04-4f65-83c6-76ca45b9382b" providerId="ADAL" clId="{579FECBC-A4CE-4BB6-BD08-A36406ECD9E0}" dt="2021-03-09T04:03:15.093" v="279" actId="167"/>
          <ac:picMkLst>
            <pc:docMk/>
            <pc:sldMk cId="93041841" sldId="369"/>
            <ac:picMk id="7" creationId="{F61BF9BD-7E68-4902-A231-A0ED84CCC74F}"/>
          </ac:picMkLst>
        </pc:picChg>
        <pc:picChg chg="add mod ord">
          <ac:chgData name="Chathuranga W. W. P. K. it18119572" userId="4f2f1d04-2e04-4f65-83c6-76ca45b9382b" providerId="ADAL" clId="{579FECBC-A4CE-4BB6-BD08-A36406ECD9E0}" dt="2021-03-09T04:03:15.093" v="279" actId="167"/>
          <ac:picMkLst>
            <pc:docMk/>
            <pc:sldMk cId="93041841" sldId="369"/>
            <ac:picMk id="8" creationId="{767FE11E-CB77-45FF-856F-B957853467AC}"/>
          </ac:picMkLst>
        </pc:picChg>
      </pc:sldChg>
      <pc:sldChg chg="addSp delSp modSp mod modClrScheme chgLayout">
        <pc:chgData name="Chathuranga W. W. P. K. it18119572" userId="4f2f1d04-2e04-4f65-83c6-76ca45b9382b" providerId="ADAL" clId="{579FECBC-A4CE-4BB6-BD08-A36406ECD9E0}" dt="2021-03-09T04:47:45.680" v="465" actId="1076"/>
        <pc:sldMkLst>
          <pc:docMk/>
          <pc:sldMk cId="801158840" sldId="373"/>
        </pc:sldMkLst>
        <pc:spChg chg="del mod">
          <ac:chgData name="Chathuranga W. W. P. K. it18119572" userId="4f2f1d04-2e04-4f65-83c6-76ca45b9382b" providerId="ADAL" clId="{579FECBC-A4CE-4BB6-BD08-A36406ECD9E0}" dt="2021-03-09T04:47:23.577" v="459" actId="478"/>
          <ac:spMkLst>
            <pc:docMk/>
            <pc:sldMk cId="801158840" sldId="373"/>
            <ac:spMk id="2" creationId="{606F25A2-0ABA-476F-93A9-CAE8E1CC4A08}"/>
          </ac:spMkLst>
        </pc:spChg>
        <pc:spChg chg="mod ord">
          <ac:chgData name="Chathuranga W. W. P. K. it18119572" userId="4f2f1d04-2e04-4f65-83c6-76ca45b9382b" providerId="ADAL" clId="{579FECBC-A4CE-4BB6-BD08-A36406ECD9E0}" dt="2021-03-09T04:08:47.156" v="291" actId="26606"/>
          <ac:spMkLst>
            <pc:docMk/>
            <pc:sldMk cId="801158840" sldId="373"/>
            <ac:spMk id="3" creationId="{BEF3D551-122C-4719-815B-4B734524ED38}"/>
          </ac:spMkLst>
        </pc:spChg>
        <pc:spChg chg="add del mod">
          <ac:chgData name="Chathuranga W. W. P. K. it18119572" userId="4f2f1d04-2e04-4f65-83c6-76ca45b9382b" providerId="ADAL" clId="{579FECBC-A4CE-4BB6-BD08-A36406ECD9E0}" dt="2021-03-09T04:17:23.078" v="316" actId="478"/>
          <ac:spMkLst>
            <pc:docMk/>
            <pc:sldMk cId="801158840" sldId="373"/>
            <ac:spMk id="8" creationId="{47F21E22-9798-47AF-80A1-67F280FCDA6B}"/>
          </ac:spMkLst>
        </pc:spChg>
        <pc:spChg chg="add del mod">
          <ac:chgData name="Chathuranga W. W. P. K. it18119572" userId="4f2f1d04-2e04-4f65-83c6-76ca45b9382b" providerId="ADAL" clId="{579FECBC-A4CE-4BB6-BD08-A36406ECD9E0}" dt="2021-03-09T04:47:20.010" v="458" actId="478"/>
          <ac:spMkLst>
            <pc:docMk/>
            <pc:sldMk cId="801158840" sldId="373"/>
            <ac:spMk id="9" creationId="{8A53590F-25AD-400C-A4F4-46BB0AABC4E1}"/>
          </ac:spMkLst>
        </pc:spChg>
        <pc:spChg chg="add del mod">
          <ac:chgData name="Chathuranga W. W. P. K. it18119572" userId="4f2f1d04-2e04-4f65-83c6-76ca45b9382b" providerId="ADAL" clId="{579FECBC-A4CE-4BB6-BD08-A36406ECD9E0}" dt="2021-03-09T04:47:27.944" v="460" actId="478"/>
          <ac:spMkLst>
            <pc:docMk/>
            <pc:sldMk cId="801158840" sldId="373"/>
            <ac:spMk id="11" creationId="{85BB4EAE-CB16-44C8-9E13-DD7C66BB145B}"/>
          </ac:spMkLst>
        </pc:spChg>
        <pc:picChg chg="del mod">
          <ac:chgData name="Chathuranga W. W. P. K. it18119572" userId="4f2f1d04-2e04-4f65-83c6-76ca45b9382b" providerId="ADAL" clId="{579FECBC-A4CE-4BB6-BD08-A36406ECD9E0}" dt="2021-03-09T04:47:41.568" v="463" actId="478"/>
          <ac:picMkLst>
            <pc:docMk/>
            <pc:sldMk cId="801158840" sldId="373"/>
            <ac:picMk id="4" creationId="{BF3BF08A-CA6F-405D-A5CD-6809B08A4F01}"/>
          </ac:picMkLst>
        </pc:picChg>
        <pc:picChg chg="add mod ord">
          <ac:chgData name="Chathuranga W. W. P. K. it18119572" userId="4f2f1d04-2e04-4f65-83c6-76ca45b9382b" providerId="ADAL" clId="{579FECBC-A4CE-4BB6-BD08-A36406ECD9E0}" dt="2021-03-09T04:08:47.156" v="291" actId="26606"/>
          <ac:picMkLst>
            <pc:docMk/>
            <pc:sldMk cId="801158840" sldId="373"/>
            <ac:picMk id="4" creationId="{D0B48717-FE12-414A-834A-A4FE066006D4}"/>
          </ac:picMkLst>
        </pc:picChg>
        <pc:picChg chg="mod">
          <ac:chgData name="Chathuranga W. W. P. K. it18119572" userId="4f2f1d04-2e04-4f65-83c6-76ca45b9382b" providerId="ADAL" clId="{579FECBC-A4CE-4BB6-BD08-A36406ECD9E0}" dt="2021-03-09T04:47:18.434" v="454" actId="1076"/>
          <ac:picMkLst>
            <pc:docMk/>
            <pc:sldMk cId="801158840" sldId="373"/>
            <ac:picMk id="5" creationId="{22286141-3833-4206-9F35-200273BF1805}"/>
          </ac:picMkLst>
        </pc:picChg>
        <pc:picChg chg="add mod">
          <ac:chgData name="Chathuranga W. W. P. K. it18119572" userId="4f2f1d04-2e04-4f65-83c6-76ca45b9382b" providerId="ADAL" clId="{579FECBC-A4CE-4BB6-BD08-A36406ECD9E0}" dt="2021-03-09T04:10:06.998" v="295" actId="1076"/>
          <ac:picMkLst>
            <pc:docMk/>
            <pc:sldMk cId="801158840" sldId="373"/>
            <ac:picMk id="6" creationId="{DF163CDB-543D-4252-A802-48294D1971B6}"/>
          </ac:picMkLst>
        </pc:picChg>
        <pc:picChg chg="mod">
          <ac:chgData name="Chathuranga W. W. P. K. it18119572" userId="4f2f1d04-2e04-4f65-83c6-76ca45b9382b" providerId="ADAL" clId="{579FECBC-A4CE-4BB6-BD08-A36406ECD9E0}" dt="2021-03-09T04:47:45.680" v="465" actId="1076"/>
          <ac:picMkLst>
            <pc:docMk/>
            <pc:sldMk cId="801158840" sldId="373"/>
            <ac:picMk id="8" creationId="{DF163CDB-543D-4252-A802-48294D1971B6}"/>
          </ac:picMkLst>
        </pc:picChg>
      </pc:sldChg>
      <pc:sldChg chg="addSp modSp del mod">
        <pc:chgData name="Chathuranga W. W. P. K. it18119572" userId="4f2f1d04-2e04-4f65-83c6-76ca45b9382b" providerId="ADAL" clId="{579FECBC-A4CE-4BB6-BD08-A36406ECD9E0}" dt="2021-03-09T04:01:56.252" v="269" actId="2696"/>
        <pc:sldMkLst>
          <pc:docMk/>
          <pc:sldMk cId="3668890284" sldId="374"/>
        </pc:sldMkLst>
        <pc:spChg chg="add mod">
          <ac:chgData name="Chathuranga W. W. P. K. it18119572" userId="4f2f1d04-2e04-4f65-83c6-76ca45b9382b" providerId="ADAL" clId="{579FECBC-A4CE-4BB6-BD08-A36406ECD9E0}" dt="2021-03-09T03:52:56.353" v="249"/>
          <ac:spMkLst>
            <pc:docMk/>
            <pc:sldMk cId="3668890284" sldId="374"/>
            <ac:spMk id="8" creationId="{2DB837DF-FA54-449B-B33D-3B93CE62A333}"/>
          </ac:spMkLst>
        </pc:spChg>
        <pc:picChg chg="add mod">
          <ac:chgData name="Chathuranga W. W. P. K. it18119572" userId="4f2f1d04-2e04-4f65-83c6-76ca45b9382b" providerId="ADAL" clId="{579FECBC-A4CE-4BB6-BD08-A36406ECD9E0}" dt="2021-03-09T03:52:56.353" v="249"/>
          <ac:picMkLst>
            <pc:docMk/>
            <pc:sldMk cId="3668890284" sldId="374"/>
            <ac:picMk id="4" creationId="{4DAF6710-4E80-4A0C-A82D-379D07661660}"/>
          </ac:picMkLst>
        </pc:picChg>
        <pc:picChg chg="add mod">
          <ac:chgData name="Chathuranga W. W. P. K. it18119572" userId="4f2f1d04-2e04-4f65-83c6-76ca45b9382b" providerId="ADAL" clId="{579FECBC-A4CE-4BB6-BD08-A36406ECD9E0}" dt="2021-03-09T03:52:56.353" v="249"/>
          <ac:picMkLst>
            <pc:docMk/>
            <pc:sldMk cId="3668890284" sldId="374"/>
            <ac:picMk id="7" creationId="{D11682C7-84F9-4715-A9E9-836EE7126653}"/>
          </ac:picMkLst>
        </pc:picChg>
        <pc:picChg chg="add mod">
          <ac:chgData name="Chathuranga W. W. P. K. it18119572" userId="4f2f1d04-2e04-4f65-83c6-76ca45b9382b" providerId="ADAL" clId="{579FECBC-A4CE-4BB6-BD08-A36406ECD9E0}" dt="2021-03-09T03:56:11.957" v="258" actId="14826"/>
          <ac:picMkLst>
            <pc:docMk/>
            <pc:sldMk cId="3668890284" sldId="374"/>
            <ac:picMk id="9" creationId="{14CB4125-46AD-4792-8B7D-784B17EF58D1}"/>
          </ac:picMkLst>
        </pc:picChg>
        <pc:picChg chg="add mod">
          <ac:chgData name="Chathuranga W. W. P. K. it18119572" userId="4f2f1d04-2e04-4f65-83c6-76ca45b9382b" providerId="ADAL" clId="{579FECBC-A4CE-4BB6-BD08-A36406ECD9E0}" dt="2021-03-09T03:52:56.353" v="249"/>
          <ac:picMkLst>
            <pc:docMk/>
            <pc:sldMk cId="3668890284" sldId="374"/>
            <ac:picMk id="10" creationId="{EBF4C34C-06E1-4926-81BC-64C8453224AE}"/>
          </ac:picMkLst>
        </pc:picChg>
      </pc:sldChg>
      <pc:sldChg chg="addSp modSp mod">
        <pc:chgData name="Chathuranga W. W. P. K. it18119572" userId="4f2f1d04-2e04-4f65-83c6-76ca45b9382b" providerId="ADAL" clId="{579FECBC-A4CE-4BB6-BD08-A36406ECD9E0}" dt="2021-03-09T04:03:23.772" v="281" actId="167"/>
        <pc:sldMkLst>
          <pc:docMk/>
          <pc:sldMk cId="3676737855" sldId="375"/>
        </pc:sldMkLst>
        <pc:picChg chg="add mod ord">
          <ac:chgData name="Chathuranga W. W. P. K. it18119572" userId="4f2f1d04-2e04-4f65-83c6-76ca45b9382b" providerId="ADAL" clId="{579FECBC-A4CE-4BB6-BD08-A36406ECD9E0}" dt="2021-03-09T04:03:23.772" v="281" actId="167"/>
          <ac:picMkLst>
            <pc:docMk/>
            <pc:sldMk cId="3676737855" sldId="375"/>
            <ac:picMk id="4" creationId="{75A2662F-BD2A-47C6-AA09-4DF09C77D9BE}"/>
          </ac:picMkLst>
        </pc:picChg>
        <pc:picChg chg="add mod ord">
          <ac:chgData name="Chathuranga W. W. P. K. it18119572" userId="4f2f1d04-2e04-4f65-83c6-76ca45b9382b" providerId="ADAL" clId="{579FECBC-A4CE-4BB6-BD08-A36406ECD9E0}" dt="2021-03-09T04:03:23.772" v="281" actId="167"/>
          <ac:picMkLst>
            <pc:docMk/>
            <pc:sldMk cId="3676737855" sldId="375"/>
            <ac:picMk id="7" creationId="{93C8587E-7D4D-455F-A8BE-264B81E4D4A4}"/>
          </ac:picMkLst>
        </pc:picChg>
        <pc:picChg chg="add mod ord">
          <ac:chgData name="Chathuranga W. W. P. K. it18119572" userId="4f2f1d04-2e04-4f65-83c6-76ca45b9382b" providerId="ADAL" clId="{579FECBC-A4CE-4BB6-BD08-A36406ECD9E0}" dt="2021-03-09T04:03:23.772" v="281" actId="167"/>
          <ac:picMkLst>
            <pc:docMk/>
            <pc:sldMk cId="3676737855" sldId="375"/>
            <ac:picMk id="8" creationId="{5CBA9257-D50C-4D27-AA88-A439191198B1}"/>
          </ac:picMkLst>
        </pc:picChg>
      </pc:sldChg>
      <pc:sldChg chg="addSp modSp mod">
        <pc:chgData name="Chathuranga W. W. P. K. it18119572" userId="4f2f1d04-2e04-4f65-83c6-76ca45b9382b" providerId="ADAL" clId="{579FECBC-A4CE-4BB6-BD08-A36406ECD9E0}" dt="2021-03-09T04:03:28.752" v="283" actId="167"/>
        <pc:sldMkLst>
          <pc:docMk/>
          <pc:sldMk cId="1643904466" sldId="376"/>
        </pc:sldMkLst>
        <pc:picChg chg="add mod ord">
          <ac:chgData name="Chathuranga W. W. P. K. it18119572" userId="4f2f1d04-2e04-4f65-83c6-76ca45b9382b" providerId="ADAL" clId="{579FECBC-A4CE-4BB6-BD08-A36406ECD9E0}" dt="2021-03-09T04:03:28.752" v="283" actId="167"/>
          <ac:picMkLst>
            <pc:docMk/>
            <pc:sldMk cId="1643904466" sldId="376"/>
            <ac:picMk id="4" creationId="{73BB2462-D1A3-4B7D-B983-712DE05B0452}"/>
          </ac:picMkLst>
        </pc:picChg>
        <pc:picChg chg="add mod ord">
          <ac:chgData name="Chathuranga W. W. P. K. it18119572" userId="4f2f1d04-2e04-4f65-83c6-76ca45b9382b" providerId="ADAL" clId="{579FECBC-A4CE-4BB6-BD08-A36406ECD9E0}" dt="2021-03-09T04:03:28.752" v="283" actId="167"/>
          <ac:picMkLst>
            <pc:docMk/>
            <pc:sldMk cId="1643904466" sldId="376"/>
            <ac:picMk id="7" creationId="{2A71388D-9821-4E4A-BADC-B501DA81FF11}"/>
          </ac:picMkLst>
        </pc:picChg>
        <pc:picChg chg="add mod ord">
          <ac:chgData name="Chathuranga W. W. P. K. it18119572" userId="4f2f1d04-2e04-4f65-83c6-76ca45b9382b" providerId="ADAL" clId="{579FECBC-A4CE-4BB6-BD08-A36406ECD9E0}" dt="2021-03-09T04:03:28.752" v="283" actId="167"/>
          <ac:picMkLst>
            <pc:docMk/>
            <pc:sldMk cId="1643904466" sldId="376"/>
            <ac:picMk id="8" creationId="{2B3FD60D-01E5-4C4F-B1C2-E9926FD4F0C5}"/>
          </ac:picMkLst>
        </pc:picChg>
      </pc:sldChg>
      <pc:sldChg chg="addSp modSp mod">
        <pc:chgData name="Chathuranga W. W. P. K. it18119572" userId="4f2f1d04-2e04-4f65-83c6-76ca45b9382b" providerId="ADAL" clId="{579FECBC-A4CE-4BB6-BD08-A36406ECD9E0}" dt="2021-03-09T04:31:21.799" v="434" actId="1076"/>
        <pc:sldMkLst>
          <pc:docMk/>
          <pc:sldMk cId="9863696" sldId="378"/>
        </pc:sldMkLst>
        <pc:spChg chg="mod">
          <ac:chgData name="Chathuranga W. W. P. K. it18119572" userId="4f2f1d04-2e04-4f65-83c6-76ca45b9382b" providerId="ADAL" clId="{579FECBC-A4CE-4BB6-BD08-A36406ECD9E0}" dt="2021-03-09T04:30:53.473" v="430" actId="15"/>
          <ac:spMkLst>
            <pc:docMk/>
            <pc:sldMk cId="9863696" sldId="378"/>
            <ac:spMk id="3" creationId="{0B42E678-BB9E-40E6-A17A-839F7C76C7EE}"/>
          </ac:spMkLst>
        </pc:spChg>
        <pc:picChg chg="add mod ord">
          <ac:chgData name="Chathuranga W. W. P. K. it18119572" userId="4f2f1d04-2e04-4f65-83c6-76ca45b9382b" providerId="ADAL" clId="{579FECBC-A4CE-4BB6-BD08-A36406ECD9E0}" dt="2021-03-09T04:31:21.799" v="434" actId="1076"/>
          <ac:picMkLst>
            <pc:docMk/>
            <pc:sldMk cId="9863696" sldId="378"/>
            <ac:picMk id="4" creationId="{A101D373-95C4-4EDA-9982-3968A6F887FC}"/>
          </ac:picMkLst>
        </pc:picChg>
      </pc:sldChg>
      <pc:sldChg chg="addSp delSp modSp mod modClrScheme chgLayout">
        <pc:chgData name="Chathuranga W. W. P. K. it18119572" userId="4f2f1d04-2e04-4f65-83c6-76ca45b9382b" providerId="ADAL" clId="{579FECBC-A4CE-4BB6-BD08-A36406ECD9E0}" dt="2021-03-09T17:41:42.613" v="528" actId="14100"/>
        <pc:sldMkLst>
          <pc:docMk/>
          <pc:sldMk cId="28583670" sldId="384"/>
        </pc:sldMkLst>
        <pc:spChg chg="mod ord">
          <ac:chgData name="Chathuranga W. W. P. K. it18119572" userId="4f2f1d04-2e04-4f65-83c6-76ca45b9382b" providerId="ADAL" clId="{579FECBC-A4CE-4BB6-BD08-A36406ECD9E0}" dt="2021-03-09T17:38:48.278" v="496" actId="700"/>
          <ac:spMkLst>
            <pc:docMk/>
            <pc:sldMk cId="28583670" sldId="384"/>
            <ac:spMk id="5" creationId="{22F6FBBB-4C77-4A4B-BE54-96D3B0DF3BB7}"/>
          </ac:spMkLst>
        </pc:spChg>
        <pc:spChg chg="add del mod ord">
          <ac:chgData name="Chathuranga W. W. P. K. it18119572" userId="4f2f1d04-2e04-4f65-83c6-76ca45b9382b" providerId="ADAL" clId="{579FECBC-A4CE-4BB6-BD08-A36406ECD9E0}" dt="2021-03-09T17:36:55.760" v="479" actId="700"/>
          <ac:spMkLst>
            <pc:docMk/>
            <pc:sldMk cId="28583670" sldId="384"/>
            <ac:spMk id="6" creationId="{B8D00D51-9DD7-42FB-AF28-71EF2A8F0843}"/>
          </ac:spMkLst>
        </pc:spChg>
        <pc:spChg chg="add del mod ord">
          <ac:chgData name="Chathuranga W. W. P. K. it18119572" userId="4f2f1d04-2e04-4f65-83c6-76ca45b9382b" providerId="ADAL" clId="{579FECBC-A4CE-4BB6-BD08-A36406ECD9E0}" dt="2021-03-09T17:36:55.760" v="479" actId="700"/>
          <ac:spMkLst>
            <pc:docMk/>
            <pc:sldMk cId="28583670" sldId="384"/>
            <ac:spMk id="7" creationId="{B7FB3CF0-E4CB-49E5-B49E-2F2C6636FA78}"/>
          </ac:spMkLst>
        </pc:spChg>
        <pc:spChg chg="add del mod ord">
          <ac:chgData name="Chathuranga W. W. P. K. it18119572" userId="4f2f1d04-2e04-4f65-83c6-76ca45b9382b" providerId="ADAL" clId="{579FECBC-A4CE-4BB6-BD08-A36406ECD9E0}" dt="2021-03-09T17:37:02.480" v="481" actId="700"/>
          <ac:spMkLst>
            <pc:docMk/>
            <pc:sldMk cId="28583670" sldId="384"/>
            <ac:spMk id="8" creationId="{22DC052A-C631-4114-A553-14B6318E0081}"/>
          </ac:spMkLst>
        </pc:spChg>
        <pc:spChg chg="add del mod ord">
          <ac:chgData name="Chathuranga W. W. P. K. it18119572" userId="4f2f1d04-2e04-4f65-83c6-76ca45b9382b" providerId="ADAL" clId="{579FECBC-A4CE-4BB6-BD08-A36406ECD9E0}" dt="2021-03-09T17:37:02.480" v="481" actId="700"/>
          <ac:spMkLst>
            <pc:docMk/>
            <pc:sldMk cId="28583670" sldId="384"/>
            <ac:spMk id="9" creationId="{A4893372-1C88-42EA-A602-4743C81E8DA8}"/>
          </ac:spMkLst>
        </pc:spChg>
        <pc:spChg chg="add del mod ord">
          <ac:chgData name="Chathuranga W. W. P. K. it18119572" userId="4f2f1d04-2e04-4f65-83c6-76ca45b9382b" providerId="ADAL" clId="{579FECBC-A4CE-4BB6-BD08-A36406ECD9E0}" dt="2021-03-09T17:37:27.288" v="483" actId="700"/>
          <ac:spMkLst>
            <pc:docMk/>
            <pc:sldMk cId="28583670" sldId="384"/>
            <ac:spMk id="10" creationId="{5EBD2D25-E957-4779-82F2-99B3D4F47BD9}"/>
          </ac:spMkLst>
        </pc:spChg>
        <pc:spChg chg="add del mod ord">
          <ac:chgData name="Chathuranga W. W. P. K. it18119572" userId="4f2f1d04-2e04-4f65-83c6-76ca45b9382b" providerId="ADAL" clId="{579FECBC-A4CE-4BB6-BD08-A36406ECD9E0}" dt="2021-03-09T17:37:27.288" v="483" actId="700"/>
          <ac:spMkLst>
            <pc:docMk/>
            <pc:sldMk cId="28583670" sldId="384"/>
            <ac:spMk id="11" creationId="{06C2D22B-613E-4360-8096-B108EC87E98E}"/>
          </ac:spMkLst>
        </pc:spChg>
        <pc:spChg chg="add del mod ord">
          <ac:chgData name="Chathuranga W. W. P. K. it18119572" userId="4f2f1d04-2e04-4f65-83c6-76ca45b9382b" providerId="ADAL" clId="{579FECBC-A4CE-4BB6-BD08-A36406ECD9E0}" dt="2021-03-09T17:37:47.980" v="486" actId="700"/>
          <ac:spMkLst>
            <pc:docMk/>
            <pc:sldMk cId="28583670" sldId="384"/>
            <ac:spMk id="12" creationId="{5C8D1619-A91A-478D-8F27-82466046F364}"/>
          </ac:spMkLst>
        </pc:spChg>
        <pc:spChg chg="add del mod ord">
          <ac:chgData name="Chathuranga W. W. P. K. it18119572" userId="4f2f1d04-2e04-4f65-83c6-76ca45b9382b" providerId="ADAL" clId="{579FECBC-A4CE-4BB6-BD08-A36406ECD9E0}" dt="2021-03-09T17:37:47.980" v="486" actId="700"/>
          <ac:spMkLst>
            <pc:docMk/>
            <pc:sldMk cId="28583670" sldId="384"/>
            <ac:spMk id="13" creationId="{CEC252D7-F3CE-4C74-8FB5-2B655F9F32C5}"/>
          </ac:spMkLst>
        </pc:spChg>
        <pc:spChg chg="del mod">
          <ac:chgData name="Chathuranga W. W. P. K. it18119572" userId="4f2f1d04-2e04-4f65-83c6-76ca45b9382b" providerId="ADAL" clId="{579FECBC-A4CE-4BB6-BD08-A36406ECD9E0}" dt="2021-03-09T17:38:58.329" v="502"/>
          <ac:spMkLst>
            <pc:docMk/>
            <pc:sldMk cId="28583670" sldId="384"/>
            <ac:spMk id="14" creationId="{39902B0D-2637-4500-A7B0-4CB9F9223643}"/>
          </ac:spMkLst>
        </pc:spChg>
        <pc:spChg chg="add del mod ord">
          <ac:chgData name="Chathuranga W. W. P. K. it18119572" userId="4f2f1d04-2e04-4f65-83c6-76ca45b9382b" providerId="ADAL" clId="{579FECBC-A4CE-4BB6-BD08-A36406ECD9E0}" dt="2021-03-09T17:37:47.980" v="486" actId="700"/>
          <ac:spMkLst>
            <pc:docMk/>
            <pc:sldMk cId="28583670" sldId="384"/>
            <ac:spMk id="15" creationId="{7CCA6CB3-7579-45C0-8E74-BA5DB0A66859}"/>
          </ac:spMkLst>
        </pc:spChg>
        <pc:spChg chg="add del mod ord">
          <ac:chgData name="Chathuranga W. W. P. K. it18119572" userId="4f2f1d04-2e04-4f65-83c6-76ca45b9382b" providerId="ADAL" clId="{579FECBC-A4CE-4BB6-BD08-A36406ECD9E0}" dt="2021-03-09T17:37:47.980" v="486" actId="700"/>
          <ac:spMkLst>
            <pc:docMk/>
            <pc:sldMk cId="28583670" sldId="384"/>
            <ac:spMk id="16" creationId="{02E26E8E-AD02-47CB-A6AA-3D5D96D0E16F}"/>
          </ac:spMkLst>
        </pc:spChg>
        <pc:spChg chg="add del mod ord">
          <ac:chgData name="Chathuranga W. W. P. K. it18119572" userId="4f2f1d04-2e04-4f65-83c6-76ca45b9382b" providerId="ADAL" clId="{579FECBC-A4CE-4BB6-BD08-A36406ECD9E0}" dt="2021-03-09T17:38:01.302" v="491" actId="700"/>
          <ac:spMkLst>
            <pc:docMk/>
            <pc:sldMk cId="28583670" sldId="384"/>
            <ac:spMk id="17" creationId="{24AD2E85-0A77-45AE-A607-540E9E7BFEA1}"/>
          </ac:spMkLst>
        </pc:spChg>
        <pc:spChg chg="add del mod ord">
          <ac:chgData name="Chathuranga W. W. P. K. it18119572" userId="4f2f1d04-2e04-4f65-83c6-76ca45b9382b" providerId="ADAL" clId="{579FECBC-A4CE-4BB6-BD08-A36406ECD9E0}" dt="2021-03-09T17:38:01.302" v="491" actId="700"/>
          <ac:spMkLst>
            <pc:docMk/>
            <pc:sldMk cId="28583670" sldId="384"/>
            <ac:spMk id="18" creationId="{6E76B401-1A8A-49A9-8CED-2C75731AB1F5}"/>
          </ac:spMkLst>
        </pc:spChg>
        <pc:spChg chg="add del mod ord">
          <ac:chgData name="Chathuranga W. W. P. K. it18119572" userId="4f2f1d04-2e04-4f65-83c6-76ca45b9382b" providerId="ADAL" clId="{579FECBC-A4CE-4BB6-BD08-A36406ECD9E0}" dt="2021-03-09T17:38:22.216" v="493" actId="700"/>
          <ac:spMkLst>
            <pc:docMk/>
            <pc:sldMk cId="28583670" sldId="384"/>
            <ac:spMk id="19" creationId="{BA74BE56-B1FA-49EC-AD1C-3920BDE0DF0D}"/>
          </ac:spMkLst>
        </pc:spChg>
        <pc:spChg chg="add del mod ord">
          <ac:chgData name="Chathuranga W. W. P. K. it18119572" userId="4f2f1d04-2e04-4f65-83c6-76ca45b9382b" providerId="ADAL" clId="{579FECBC-A4CE-4BB6-BD08-A36406ECD9E0}" dt="2021-03-09T17:38:22.216" v="493" actId="700"/>
          <ac:spMkLst>
            <pc:docMk/>
            <pc:sldMk cId="28583670" sldId="384"/>
            <ac:spMk id="20" creationId="{C04CE785-D7BB-464A-8C5D-A680D7ECAFE4}"/>
          </ac:spMkLst>
        </pc:spChg>
        <pc:spChg chg="add mod ord">
          <ac:chgData name="Chathuranga W. W. P. K. it18119572" userId="4f2f1d04-2e04-4f65-83c6-76ca45b9382b" providerId="ADAL" clId="{579FECBC-A4CE-4BB6-BD08-A36406ECD9E0}" dt="2021-03-09T17:40:10.438" v="514" actId="255"/>
          <ac:spMkLst>
            <pc:docMk/>
            <pc:sldMk cId="28583670" sldId="384"/>
            <ac:spMk id="21" creationId="{083B247A-581D-4145-846C-F82B75DCEBE3}"/>
          </ac:spMkLst>
        </pc:spChg>
        <pc:spChg chg="add del mod ord">
          <ac:chgData name="Chathuranga W. W. P. K. it18119572" userId="4f2f1d04-2e04-4f65-83c6-76ca45b9382b" providerId="ADAL" clId="{579FECBC-A4CE-4BB6-BD08-A36406ECD9E0}" dt="2021-03-09T17:39:06.965" v="504" actId="478"/>
          <ac:spMkLst>
            <pc:docMk/>
            <pc:sldMk cId="28583670" sldId="384"/>
            <ac:spMk id="22" creationId="{D57AC0B0-3089-464C-811B-326F9BC8D805}"/>
          </ac:spMkLst>
        </pc:spChg>
        <pc:picChg chg="add mod ord">
          <ac:chgData name="Chathuranga W. W. P. K. it18119572" userId="4f2f1d04-2e04-4f65-83c6-76ca45b9382b" providerId="ADAL" clId="{579FECBC-A4CE-4BB6-BD08-A36406ECD9E0}" dt="2021-03-09T17:40:21.934" v="518" actId="14100"/>
          <ac:picMkLst>
            <pc:docMk/>
            <pc:sldMk cId="28583670" sldId="384"/>
            <ac:picMk id="4" creationId="{357E0A03-1D69-4947-A4D8-A9EEEDC7036A}"/>
          </ac:picMkLst>
        </pc:picChg>
        <pc:picChg chg="add mod ord">
          <ac:chgData name="Chathuranga W. W. P. K. it18119572" userId="4f2f1d04-2e04-4f65-83c6-76ca45b9382b" providerId="ADAL" clId="{579FECBC-A4CE-4BB6-BD08-A36406ECD9E0}" dt="2021-03-09T17:41:42.613" v="528" actId="14100"/>
          <ac:picMkLst>
            <pc:docMk/>
            <pc:sldMk cId="28583670" sldId="384"/>
            <ac:picMk id="23" creationId="{43C50235-29F7-4A73-A530-E05F77AC33BD}"/>
          </ac:picMkLst>
        </pc:picChg>
        <pc:picChg chg="add del mod ord">
          <ac:chgData name="Chathuranga W. W. P. K. it18119572" userId="4f2f1d04-2e04-4f65-83c6-76ca45b9382b" providerId="ADAL" clId="{579FECBC-A4CE-4BB6-BD08-A36406ECD9E0}" dt="2021-03-09T17:41:32.628" v="527" actId="478"/>
          <ac:picMkLst>
            <pc:docMk/>
            <pc:sldMk cId="28583670" sldId="384"/>
            <ac:picMk id="24" creationId="{EF546E39-96D1-4347-816E-A80ABEBB7E57}"/>
          </ac:picMkLst>
        </pc:picChg>
      </pc:sldChg>
      <pc:sldChg chg="addSp delSp modSp mod modClrScheme chgLayout">
        <pc:chgData name="Chathuranga W. W. P. K. it18119572" userId="4f2f1d04-2e04-4f65-83c6-76ca45b9382b" providerId="ADAL" clId="{579FECBC-A4CE-4BB6-BD08-A36406ECD9E0}" dt="2021-03-09T04:46:07.794" v="448"/>
        <pc:sldMkLst>
          <pc:docMk/>
          <pc:sldMk cId="307710707" sldId="385"/>
        </pc:sldMkLst>
        <pc:spChg chg="del mod ord">
          <ac:chgData name="Chathuranga W. W. P. K. it18119572" userId="4f2f1d04-2e04-4f65-83c6-76ca45b9382b" providerId="ADAL" clId="{579FECBC-A4CE-4BB6-BD08-A36406ECD9E0}" dt="2021-03-09T04:17:32.194" v="318" actId="478"/>
          <ac:spMkLst>
            <pc:docMk/>
            <pc:sldMk cId="307710707" sldId="385"/>
            <ac:spMk id="2" creationId="{606F25A2-0ABA-476F-93A9-CAE8E1CC4A08}"/>
          </ac:spMkLst>
        </pc:spChg>
        <pc:spChg chg="mod ord">
          <ac:chgData name="Chathuranga W. W. P. K. it18119572" userId="4f2f1d04-2e04-4f65-83c6-76ca45b9382b" providerId="ADAL" clId="{579FECBC-A4CE-4BB6-BD08-A36406ECD9E0}" dt="2021-03-09T04:14:20.597" v="309" actId="27636"/>
          <ac:spMkLst>
            <pc:docMk/>
            <pc:sldMk cId="307710707" sldId="385"/>
            <ac:spMk id="3" creationId="{BEF3D551-122C-4719-815B-4B734524ED38}"/>
          </ac:spMkLst>
        </pc:spChg>
        <pc:spChg chg="add del mod ord">
          <ac:chgData name="Chathuranga W. W. P. K. it18119572" userId="4f2f1d04-2e04-4f65-83c6-76ca45b9382b" providerId="ADAL" clId="{579FECBC-A4CE-4BB6-BD08-A36406ECD9E0}" dt="2021-03-09T04:14:26.871" v="310" actId="478"/>
          <ac:spMkLst>
            <pc:docMk/>
            <pc:sldMk cId="307710707" sldId="385"/>
            <ac:spMk id="4" creationId="{A5596EC2-6E9A-4F71-BB8E-E7CBA428E7CC}"/>
          </ac:spMkLst>
        </pc:spChg>
        <pc:spChg chg="add del mod">
          <ac:chgData name="Chathuranga W. W. P. K. it18119572" userId="4f2f1d04-2e04-4f65-83c6-76ca45b9382b" providerId="ADAL" clId="{579FECBC-A4CE-4BB6-BD08-A36406ECD9E0}" dt="2021-03-09T04:17:35.598" v="319" actId="478"/>
          <ac:spMkLst>
            <pc:docMk/>
            <pc:sldMk cId="307710707" sldId="385"/>
            <ac:spMk id="8" creationId="{42AFB905-2A07-4D3C-A60A-3E59AE474B6F}"/>
          </ac:spMkLst>
        </pc:spChg>
        <pc:spChg chg="add mod">
          <ac:chgData name="Chathuranga W. W. P. K. it18119572" userId="4f2f1d04-2e04-4f65-83c6-76ca45b9382b" providerId="ADAL" clId="{579FECBC-A4CE-4BB6-BD08-A36406ECD9E0}" dt="2021-03-09T04:46:07.794" v="448"/>
          <ac:spMkLst>
            <pc:docMk/>
            <pc:sldMk cId="307710707" sldId="385"/>
            <ac:spMk id="9" creationId="{C56DF2EC-D268-4CD6-AB45-E7CC100BEA7F}"/>
          </ac:spMkLst>
        </pc:spChg>
        <pc:picChg chg="add mod">
          <ac:chgData name="Chathuranga W. W. P. K. it18119572" userId="4f2f1d04-2e04-4f65-83c6-76ca45b9382b" providerId="ADAL" clId="{579FECBC-A4CE-4BB6-BD08-A36406ECD9E0}" dt="2021-03-09T04:14:28.779" v="311"/>
          <ac:picMkLst>
            <pc:docMk/>
            <pc:sldMk cId="307710707" sldId="385"/>
            <ac:picMk id="5" creationId="{92A45FF5-A11E-4BE7-A7AB-A9C08A3FBE0F}"/>
          </ac:picMkLst>
        </pc:picChg>
        <pc:picChg chg="add mod">
          <ac:chgData name="Chathuranga W. W. P. K. it18119572" userId="4f2f1d04-2e04-4f65-83c6-76ca45b9382b" providerId="ADAL" clId="{579FECBC-A4CE-4BB6-BD08-A36406ECD9E0}" dt="2021-03-09T04:14:28.779" v="311"/>
          <ac:picMkLst>
            <pc:docMk/>
            <pc:sldMk cId="307710707" sldId="385"/>
            <ac:picMk id="6" creationId="{B7E2017A-0D03-4561-B73B-F98C33E15A11}"/>
          </ac:picMkLst>
        </pc:picChg>
      </pc:sldChg>
      <pc:sldChg chg="addSp modSp mod">
        <pc:chgData name="Chathuranga W. W. P. K. it18119572" userId="4f2f1d04-2e04-4f65-83c6-76ca45b9382b" providerId="ADAL" clId="{579FECBC-A4CE-4BB6-BD08-A36406ECD9E0}" dt="2021-03-09T03:48:13.694" v="242" actId="1076"/>
        <pc:sldMkLst>
          <pc:docMk/>
          <pc:sldMk cId="237490485" sldId="386"/>
        </pc:sldMkLst>
        <pc:spChg chg="mod">
          <ac:chgData name="Chathuranga W. W. P. K. it18119572" userId="4f2f1d04-2e04-4f65-83c6-76ca45b9382b" providerId="ADAL" clId="{579FECBC-A4CE-4BB6-BD08-A36406ECD9E0}" dt="2021-03-09T03:16:05.267" v="2" actId="1076"/>
          <ac:spMkLst>
            <pc:docMk/>
            <pc:sldMk cId="237490485" sldId="386"/>
            <ac:spMk id="7" creationId="{655D1210-BA00-40F2-B8E5-41E8F21B4940}"/>
          </ac:spMkLst>
        </pc:spChg>
        <pc:picChg chg="mod">
          <ac:chgData name="Chathuranga W. W. P. K. it18119572" userId="4f2f1d04-2e04-4f65-83c6-76ca45b9382b" providerId="ADAL" clId="{579FECBC-A4CE-4BB6-BD08-A36406ECD9E0}" dt="2021-03-09T03:48:02.942" v="238" actId="1076"/>
          <ac:picMkLst>
            <pc:docMk/>
            <pc:sldMk cId="237490485" sldId="386"/>
            <ac:picMk id="2" creationId="{32405BE0-A6C9-4804-89B4-835E616CD40D}"/>
          </ac:picMkLst>
        </pc:picChg>
        <pc:picChg chg="add mod">
          <ac:chgData name="Chathuranga W. W. P. K. it18119572" userId="4f2f1d04-2e04-4f65-83c6-76ca45b9382b" providerId="ADAL" clId="{579FECBC-A4CE-4BB6-BD08-A36406ECD9E0}" dt="2021-03-09T03:47:00.189" v="228" actId="1076"/>
          <ac:picMkLst>
            <pc:docMk/>
            <pc:sldMk cId="237490485" sldId="386"/>
            <ac:picMk id="4" creationId="{0C9DCCE9-65E6-4D30-8CFF-CA7E64CD7BC7}"/>
          </ac:picMkLst>
        </pc:picChg>
        <pc:picChg chg="add mod ord">
          <ac:chgData name="Chathuranga W. W. P. K. it18119572" userId="4f2f1d04-2e04-4f65-83c6-76ca45b9382b" providerId="ADAL" clId="{579FECBC-A4CE-4BB6-BD08-A36406ECD9E0}" dt="2021-03-09T03:48:13.694" v="242" actId="1076"/>
          <ac:picMkLst>
            <pc:docMk/>
            <pc:sldMk cId="237490485" sldId="386"/>
            <ac:picMk id="8" creationId="{8FC1DFF6-BECB-4857-AAD3-14750161883F}"/>
          </ac:picMkLst>
        </pc:picChg>
      </pc:sldChg>
      <pc:sldChg chg="addSp delSp modSp mod">
        <pc:chgData name="Chathuranga W. W. P. K. it18119572" userId="4f2f1d04-2e04-4f65-83c6-76ca45b9382b" providerId="ADAL" clId="{579FECBC-A4CE-4BB6-BD08-A36406ECD9E0}" dt="2021-03-09T03:43:02.179" v="193" actId="1076"/>
        <pc:sldMkLst>
          <pc:docMk/>
          <pc:sldMk cId="879344293" sldId="392"/>
        </pc:sldMkLst>
        <pc:picChg chg="add del mod ord">
          <ac:chgData name="Chathuranga W. W. P. K. it18119572" userId="4f2f1d04-2e04-4f65-83c6-76ca45b9382b" providerId="ADAL" clId="{579FECBC-A4CE-4BB6-BD08-A36406ECD9E0}" dt="2021-03-09T03:27:56.156" v="165" actId="478"/>
          <ac:picMkLst>
            <pc:docMk/>
            <pc:sldMk cId="879344293" sldId="392"/>
            <ac:picMk id="3" creationId="{6FE3E785-8CE8-4337-92EF-5955EB637DBD}"/>
          </ac:picMkLst>
        </pc:picChg>
        <pc:picChg chg="add del mod">
          <ac:chgData name="Chathuranga W. W. P. K. it18119572" userId="4f2f1d04-2e04-4f65-83c6-76ca45b9382b" providerId="ADAL" clId="{579FECBC-A4CE-4BB6-BD08-A36406ECD9E0}" dt="2021-03-09T03:29:33.373" v="173" actId="478"/>
          <ac:picMkLst>
            <pc:docMk/>
            <pc:sldMk cId="879344293" sldId="392"/>
            <ac:picMk id="6" creationId="{F19FE2CA-E7F3-4CD9-8A53-1E1E1A91FCFE}"/>
          </ac:picMkLst>
        </pc:picChg>
        <pc:picChg chg="mod">
          <ac:chgData name="Chathuranga W. W. P. K. it18119572" userId="4f2f1d04-2e04-4f65-83c6-76ca45b9382b" providerId="ADAL" clId="{579FECBC-A4CE-4BB6-BD08-A36406ECD9E0}" dt="2021-03-09T03:42:24.508" v="181" actId="1076"/>
          <ac:picMkLst>
            <pc:docMk/>
            <pc:sldMk cId="879344293" sldId="392"/>
            <ac:picMk id="7" creationId="{9EC04A53-CB8E-45CA-862F-3894D63983ED}"/>
          </ac:picMkLst>
        </pc:picChg>
        <pc:picChg chg="add mod ord">
          <ac:chgData name="Chathuranga W. W. P. K. it18119572" userId="4f2f1d04-2e04-4f65-83c6-76ca45b9382b" providerId="ADAL" clId="{579FECBC-A4CE-4BB6-BD08-A36406ECD9E0}" dt="2021-03-09T03:43:02.179" v="193" actId="1076"/>
          <ac:picMkLst>
            <pc:docMk/>
            <pc:sldMk cId="879344293" sldId="392"/>
            <ac:picMk id="9" creationId="{8B11F565-0020-420A-89DC-20ADCE3BA5CD}"/>
          </ac:picMkLst>
        </pc:picChg>
        <pc:picChg chg="mod">
          <ac:chgData name="Chathuranga W. W. P. K. it18119572" userId="4f2f1d04-2e04-4f65-83c6-76ca45b9382b" providerId="ADAL" clId="{579FECBC-A4CE-4BB6-BD08-A36406ECD9E0}" dt="2021-03-09T03:42:13.532" v="180" actId="1076"/>
          <ac:picMkLst>
            <pc:docMk/>
            <pc:sldMk cId="879344293" sldId="392"/>
            <ac:picMk id="10" creationId="{0982456E-B1AC-4D62-B572-466B8B387B59}"/>
          </ac:picMkLst>
        </pc:picChg>
        <pc:picChg chg="mod">
          <ac:chgData name="Chathuranga W. W. P. K. it18119572" userId="4f2f1d04-2e04-4f65-83c6-76ca45b9382b" providerId="ADAL" clId="{579FECBC-A4CE-4BB6-BD08-A36406ECD9E0}" dt="2021-03-09T03:42:13.532" v="180" actId="1076"/>
          <ac:picMkLst>
            <pc:docMk/>
            <pc:sldMk cId="879344293" sldId="392"/>
            <ac:picMk id="11" creationId="{312C6E3E-A7AD-4141-8FC4-3249EFE678F6}"/>
          </ac:picMkLst>
        </pc:picChg>
        <pc:picChg chg="mod">
          <ac:chgData name="Chathuranga W. W. P. K. it18119572" userId="4f2f1d04-2e04-4f65-83c6-76ca45b9382b" providerId="ADAL" clId="{579FECBC-A4CE-4BB6-BD08-A36406ECD9E0}" dt="2021-03-09T03:42:13.532" v="180" actId="1076"/>
          <ac:picMkLst>
            <pc:docMk/>
            <pc:sldMk cId="879344293" sldId="392"/>
            <ac:picMk id="12" creationId="{44E27BFD-8C9C-42AE-9832-E31487BEE0D7}"/>
          </ac:picMkLst>
        </pc:picChg>
        <pc:picChg chg="mod">
          <ac:chgData name="Chathuranga W. W. P. K. it18119572" userId="4f2f1d04-2e04-4f65-83c6-76ca45b9382b" providerId="ADAL" clId="{579FECBC-A4CE-4BB6-BD08-A36406ECD9E0}" dt="2021-03-09T03:42:13.532" v="180" actId="1076"/>
          <ac:picMkLst>
            <pc:docMk/>
            <pc:sldMk cId="879344293" sldId="392"/>
            <ac:picMk id="13" creationId="{56D20B25-5F35-4BB6-8B93-37B879025357}"/>
          </ac:picMkLst>
        </pc:picChg>
        <pc:picChg chg="mod">
          <ac:chgData name="Chathuranga W. W. P. K. it18119572" userId="4f2f1d04-2e04-4f65-83c6-76ca45b9382b" providerId="ADAL" clId="{579FECBC-A4CE-4BB6-BD08-A36406ECD9E0}" dt="2021-03-09T03:42:13.532" v="180" actId="1076"/>
          <ac:picMkLst>
            <pc:docMk/>
            <pc:sldMk cId="879344293" sldId="392"/>
            <ac:picMk id="14" creationId="{AF740ACC-86C1-4E78-BA23-F7D1AD562831}"/>
          </ac:picMkLst>
        </pc:picChg>
        <pc:picChg chg="mod">
          <ac:chgData name="Chathuranga W. W. P. K. it18119572" userId="4f2f1d04-2e04-4f65-83c6-76ca45b9382b" providerId="ADAL" clId="{579FECBC-A4CE-4BB6-BD08-A36406ECD9E0}" dt="2021-03-09T03:42:13.532" v="180" actId="1076"/>
          <ac:picMkLst>
            <pc:docMk/>
            <pc:sldMk cId="879344293" sldId="392"/>
            <ac:picMk id="15" creationId="{19B92947-32B7-47BF-9D01-6105031F7A00}"/>
          </ac:picMkLst>
        </pc:picChg>
        <pc:picChg chg="mod">
          <ac:chgData name="Chathuranga W. W. P. K. it18119572" userId="4f2f1d04-2e04-4f65-83c6-76ca45b9382b" providerId="ADAL" clId="{579FECBC-A4CE-4BB6-BD08-A36406ECD9E0}" dt="2021-03-09T03:42:31.475" v="182" actId="1076"/>
          <ac:picMkLst>
            <pc:docMk/>
            <pc:sldMk cId="879344293" sldId="392"/>
            <ac:picMk id="16" creationId="{27D197EA-7023-4405-9481-B5C85592C706}"/>
          </ac:picMkLst>
        </pc:picChg>
      </pc:sldChg>
      <pc:sldChg chg="addSp delSp modSp mod">
        <pc:chgData name="Chathuranga W. W. P. K. it18119572" userId="4f2f1d04-2e04-4f65-83c6-76ca45b9382b" providerId="ADAL" clId="{579FECBC-A4CE-4BB6-BD08-A36406ECD9E0}" dt="2021-03-09T03:45:25.769" v="212" actId="167"/>
        <pc:sldMkLst>
          <pc:docMk/>
          <pc:sldMk cId="1391893257" sldId="393"/>
        </pc:sldMkLst>
        <pc:picChg chg="mod">
          <ac:chgData name="Chathuranga W. W. P. K. it18119572" userId="4f2f1d04-2e04-4f65-83c6-76ca45b9382b" providerId="ADAL" clId="{579FECBC-A4CE-4BB6-BD08-A36406ECD9E0}" dt="2021-03-09T03:44:30.132" v="199" actId="14100"/>
          <ac:picMkLst>
            <pc:docMk/>
            <pc:sldMk cId="1391893257" sldId="393"/>
            <ac:picMk id="2" creationId="{EDB98150-471B-42FA-80FC-469619CA5409}"/>
          </ac:picMkLst>
        </pc:picChg>
        <pc:picChg chg="add mod ord">
          <ac:chgData name="Chathuranga W. W. P. K. it18119572" userId="4f2f1d04-2e04-4f65-83c6-76ca45b9382b" providerId="ADAL" clId="{579FECBC-A4CE-4BB6-BD08-A36406ECD9E0}" dt="2021-03-09T03:45:25.769" v="212" actId="167"/>
          <ac:picMkLst>
            <pc:docMk/>
            <pc:sldMk cId="1391893257" sldId="393"/>
            <ac:picMk id="5" creationId="{FC7E5318-14E2-488A-AD41-26597779C222}"/>
          </ac:picMkLst>
        </pc:picChg>
        <pc:picChg chg="add del mod ord">
          <ac:chgData name="Chathuranga W. W. P. K. it18119572" userId="4f2f1d04-2e04-4f65-83c6-76ca45b9382b" providerId="ADAL" clId="{579FECBC-A4CE-4BB6-BD08-A36406ECD9E0}" dt="2021-03-09T03:45:17.860" v="211" actId="478"/>
          <ac:picMkLst>
            <pc:docMk/>
            <pc:sldMk cId="1391893257" sldId="393"/>
            <ac:picMk id="7" creationId="{B1E9B787-AA63-4F2E-A12D-750606EEEC57}"/>
          </ac:picMkLst>
        </pc:picChg>
      </pc:sldChg>
      <pc:sldChg chg="addSp delSp modSp mod modClrScheme chgLayout">
        <pc:chgData name="Chathuranga W. W. P. K. it18119572" userId="4f2f1d04-2e04-4f65-83c6-76ca45b9382b" providerId="ADAL" clId="{579FECBC-A4CE-4BB6-BD08-A36406ECD9E0}" dt="2021-03-09T17:44:26.723" v="559" actId="1076"/>
        <pc:sldMkLst>
          <pc:docMk/>
          <pc:sldMk cId="2371450287" sldId="397"/>
        </pc:sldMkLst>
        <pc:spChg chg="add mod ord">
          <ac:chgData name="Chathuranga W. W. P. K. it18119572" userId="4f2f1d04-2e04-4f65-83c6-76ca45b9382b" providerId="ADAL" clId="{579FECBC-A4CE-4BB6-BD08-A36406ECD9E0}" dt="2021-03-09T17:44:19.685" v="556" actId="14100"/>
          <ac:spMkLst>
            <pc:docMk/>
            <pc:sldMk cId="2371450287" sldId="397"/>
            <ac:spMk id="3" creationId="{37EAD507-D9C3-4426-9F32-F1D99297C21E}"/>
          </ac:spMkLst>
        </pc:spChg>
        <pc:spChg chg="add del mod ord">
          <ac:chgData name="Chathuranga W. W. P. K. it18119572" userId="4f2f1d04-2e04-4f65-83c6-76ca45b9382b" providerId="ADAL" clId="{579FECBC-A4CE-4BB6-BD08-A36406ECD9E0}" dt="2021-03-09T17:42:14.718" v="536" actId="478"/>
          <ac:spMkLst>
            <pc:docMk/>
            <pc:sldMk cId="2371450287" sldId="397"/>
            <ac:spMk id="4" creationId="{9A7674EA-4C89-4AF0-A0F9-C71A76672B35}"/>
          </ac:spMkLst>
        </pc:spChg>
        <pc:spChg chg="mod ord">
          <ac:chgData name="Chathuranga W. W. P. K. it18119572" userId="4f2f1d04-2e04-4f65-83c6-76ca45b9382b" providerId="ADAL" clId="{579FECBC-A4CE-4BB6-BD08-A36406ECD9E0}" dt="2021-03-09T17:42:03.423" v="529" actId="700"/>
          <ac:spMkLst>
            <pc:docMk/>
            <pc:sldMk cId="2371450287" sldId="397"/>
            <ac:spMk id="5" creationId="{22F6FBBB-4C77-4A4B-BE54-96D3B0DF3BB7}"/>
          </ac:spMkLst>
        </pc:spChg>
        <pc:spChg chg="del mod">
          <ac:chgData name="Chathuranga W. W. P. K. it18119572" userId="4f2f1d04-2e04-4f65-83c6-76ca45b9382b" providerId="ADAL" clId="{579FECBC-A4CE-4BB6-BD08-A36406ECD9E0}" dt="2021-03-09T17:42:10.771" v="535"/>
          <ac:spMkLst>
            <pc:docMk/>
            <pc:sldMk cId="2371450287" sldId="397"/>
            <ac:spMk id="14" creationId="{39902B0D-2637-4500-A7B0-4CB9F9223643}"/>
          </ac:spMkLst>
        </pc:spChg>
        <pc:picChg chg="add mod ord">
          <ac:chgData name="Chathuranga W. W. P. K. it18119572" userId="4f2f1d04-2e04-4f65-83c6-76ca45b9382b" providerId="ADAL" clId="{579FECBC-A4CE-4BB6-BD08-A36406ECD9E0}" dt="2021-03-09T17:44:26.723" v="559" actId="1076"/>
          <ac:picMkLst>
            <pc:docMk/>
            <pc:sldMk cId="2371450287" sldId="397"/>
            <ac:picMk id="7" creationId="{384DC970-2D06-41E7-8E0E-28ABB13636AB}"/>
          </ac:picMkLst>
        </pc:picChg>
      </pc:sldChg>
      <pc:sldChg chg="addSp modSp mod">
        <pc:chgData name="Chathuranga W. W. P. K. it18119572" userId="4f2f1d04-2e04-4f65-83c6-76ca45b9382b" providerId="ADAL" clId="{579FECBC-A4CE-4BB6-BD08-A36406ECD9E0}" dt="2021-03-09T17:45:12.628" v="566" actId="1076"/>
        <pc:sldMkLst>
          <pc:docMk/>
          <pc:sldMk cId="646891140" sldId="398"/>
        </pc:sldMkLst>
        <pc:picChg chg="add mod">
          <ac:chgData name="Chathuranga W. W. P. K. it18119572" userId="4f2f1d04-2e04-4f65-83c6-76ca45b9382b" providerId="ADAL" clId="{579FECBC-A4CE-4BB6-BD08-A36406ECD9E0}" dt="2021-03-09T17:45:12.628" v="566" actId="1076"/>
          <ac:picMkLst>
            <pc:docMk/>
            <pc:sldMk cId="646891140" sldId="398"/>
            <ac:picMk id="3" creationId="{DBA37E78-B716-456B-BD4E-BDED7D7C5621}"/>
          </ac:picMkLst>
        </pc:picChg>
      </pc:sldChg>
      <pc:sldChg chg="addSp modSp mod">
        <pc:chgData name="Chathuranga W. W. P. K. it18119572" userId="4f2f1d04-2e04-4f65-83c6-76ca45b9382b" providerId="ADAL" clId="{579FECBC-A4CE-4BB6-BD08-A36406ECD9E0}" dt="2021-03-09T17:47:46.309" v="580" actId="1076"/>
        <pc:sldMkLst>
          <pc:docMk/>
          <pc:sldMk cId="1420284539" sldId="399"/>
        </pc:sldMkLst>
        <pc:picChg chg="add mod">
          <ac:chgData name="Chathuranga W. W. P. K. it18119572" userId="4f2f1d04-2e04-4f65-83c6-76ca45b9382b" providerId="ADAL" clId="{579FECBC-A4CE-4BB6-BD08-A36406ECD9E0}" dt="2021-03-09T17:46:22.885" v="573" actId="1076"/>
          <ac:picMkLst>
            <pc:docMk/>
            <pc:sldMk cId="1420284539" sldId="399"/>
            <ac:picMk id="6" creationId="{7A734C3D-6A54-4452-83F8-7A65D01574B2}"/>
          </ac:picMkLst>
        </pc:picChg>
        <pc:picChg chg="add mod">
          <ac:chgData name="Chathuranga W. W. P. K. it18119572" userId="4f2f1d04-2e04-4f65-83c6-76ca45b9382b" providerId="ADAL" clId="{579FECBC-A4CE-4BB6-BD08-A36406ECD9E0}" dt="2021-03-09T17:47:46.309" v="580" actId="1076"/>
          <ac:picMkLst>
            <pc:docMk/>
            <pc:sldMk cId="1420284539" sldId="399"/>
            <ac:picMk id="9" creationId="{6CA2C77F-890F-483B-8BE1-2AB6205B5CB4}"/>
          </ac:picMkLst>
        </pc:picChg>
      </pc:sldChg>
      <pc:sldChg chg="modSp">
        <pc:chgData name="Chathuranga W. W. P. K. it18119572" userId="4f2f1d04-2e04-4f65-83c6-76ca45b9382b" providerId="ADAL" clId="{579FECBC-A4CE-4BB6-BD08-A36406ECD9E0}" dt="2021-03-09T04:00:52.017" v="264" actId="14826"/>
        <pc:sldMkLst>
          <pc:docMk/>
          <pc:sldMk cId="1160405096" sldId="407"/>
        </pc:sldMkLst>
        <pc:picChg chg="mod">
          <ac:chgData name="Chathuranga W. W. P. K. it18119572" userId="4f2f1d04-2e04-4f65-83c6-76ca45b9382b" providerId="ADAL" clId="{579FECBC-A4CE-4BB6-BD08-A36406ECD9E0}" dt="2021-03-09T04:00:52.017" v="264" actId="14826"/>
          <ac:picMkLst>
            <pc:docMk/>
            <pc:sldMk cId="1160405096" sldId="407"/>
            <ac:picMk id="11" creationId="{216B9874-E239-47A3-9FBB-32AC15F33609}"/>
          </ac:picMkLst>
        </pc:picChg>
      </pc:sldChg>
      <pc:sldChg chg="modSp">
        <pc:chgData name="Chathuranga W. W. P. K. it18119572" userId="4f2f1d04-2e04-4f65-83c6-76ca45b9382b" providerId="ADAL" clId="{579FECBC-A4CE-4BB6-BD08-A36406ECD9E0}" dt="2021-03-09T04:01:37.665" v="267" actId="14826"/>
        <pc:sldMkLst>
          <pc:docMk/>
          <pc:sldMk cId="2338366550" sldId="408"/>
        </pc:sldMkLst>
        <pc:picChg chg="mod">
          <ac:chgData name="Chathuranga W. W. P. K. it18119572" userId="4f2f1d04-2e04-4f65-83c6-76ca45b9382b" providerId="ADAL" clId="{579FECBC-A4CE-4BB6-BD08-A36406ECD9E0}" dt="2021-03-09T04:01:37.665" v="267" actId="14826"/>
          <ac:picMkLst>
            <pc:docMk/>
            <pc:sldMk cId="2338366550" sldId="408"/>
            <ac:picMk id="11" creationId="{216B9874-E239-47A3-9FBB-32AC15F33609}"/>
          </ac:picMkLst>
        </pc:picChg>
      </pc:sldChg>
      <pc:sldChg chg="modSp">
        <pc:chgData name="Chathuranga W. W. P. K. it18119572" userId="4f2f1d04-2e04-4f65-83c6-76ca45b9382b" providerId="ADAL" clId="{579FECBC-A4CE-4BB6-BD08-A36406ECD9E0}" dt="2021-03-09T04:02:14.509" v="271" actId="14826"/>
        <pc:sldMkLst>
          <pc:docMk/>
          <pc:sldMk cId="3103895069" sldId="409"/>
        </pc:sldMkLst>
        <pc:picChg chg="mod">
          <ac:chgData name="Chathuranga W. W. P. K. it18119572" userId="4f2f1d04-2e04-4f65-83c6-76ca45b9382b" providerId="ADAL" clId="{579FECBC-A4CE-4BB6-BD08-A36406ECD9E0}" dt="2021-03-09T04:02:14.509" v="271" actId="14826"/>
          <ac:picMkLst>
            <pc:docMk/>
            <pc:sldMk cId="3103895069" sldId="409"/>
            <ac:picMk id="11" creationId="{216B9874-E239-47A3-9FBB-32AC15F33609}"/>
          </ac:picMkLst>
        </pc:picChg>
      </pc:sldChg>
      <pc:sldChg chg="modSp add mod ord">
        <pc:chgData name="Chathuranga W. W. P. K. it18119572" userId="4f2f1d04-2e04-4f65-83c6-76ca45b9382b" providerId="ADAL" clId="{579FECBC-A4CE-4BB6-BD08-A36406ECD9E0}" dt="2021-03-09T04:20:46.016" v="345" actId="1036"/>
        <pc:sldMkLst>
          <pc:docMk/>
          <pc:sldMk cId="211548079" sldId="413"/>
        </pc:sldMkLst>
        <pc:spChg chg="mod">
          <ac:chgData name="Chathuranga W. W. P. K. it18119572" userId="4f2f1d04-2e04-4f65-83c6-76ca45b9382b" providerId="ADAL" clId="{579FECBC-A4CE-4BB6-BD08-A36406ECD9E0}" dt="2021-03-09T04:20:46.016" v="345" actId="1036"/>
          <ac:spMkLst>
            <pc:docMk/>
            <pc:sldMk cId="211548079" sldId="413"/>
            <ac:spMk id="6" creationId="{F7E461F4-E6D8-4801-94AA-9B72FC99FFED}"/>
          </ac:spMkLst>
        </pc:spChg>
      </pc:sldChg>
      <pc:sldChg chg="modSp add mod ord">
        <pc:chgData name="Chathuranga W. W. P. K. it18119572" userId="4f2f1d04-2e04-4f65-83c6-76ca45b9382b" providerId="ADAL" clId="{579FECBC-A4CE-4BB6-BD08-A36406ECD9E0}" dt="2021-03-09T04:22:34.064" v="369" actId="1035"/>
        <pc:sldMkLst>
          <pc:docMk/>
          <pc:sldMk cId="1679273884" sldId="414"/>
        </pc:sldMkLst>
        <pc:spChg chg="mod">
          <ac:chgData name="Chathuranga W. W. P. K. it18119572" userId="4f2f1d04-2e04-4f65-83c6-76ca45b9382b" providerId="ADAL" clId="{579FECBC-A4CE-4BB6-BD08-A36406ECD9E0}" dt="2021-03-09T04:22:34.064" v="369" actId="1035"/>
          <ac:spMkLst>
            <pc:docMk/>
            <pc:sldMk cId="1679273884" sldId="414"/>
            <ac:spMk id="6" creationId="{F7E461F4-E6D8-4801-94AA-9B72FC99FFED}"/>
          </ac:spMkLst>
        </pc:spChg>
      </pc:sldChg>
      <pc:sldChg chg="modSp mod ord">
        <pc:chgData name="Chathuranga W. W. P. K. it18119572" userId="4f2f1d04-2e04-4f65-83c6-76ca45b9382b" providerId="ADAL" clId="{579FECBC-A4CE-4BB6-BD08-A36406ECD9E0}" dt="2021-03-09T04:45:35.073" v="443" actId="1076"/>
        <pc:sldMkLst>
          <pc:docMk/>
          <pc:sldMk cId="3209105373" sldId="414"/>
        </pc:sldMkLst>
        <pc:spChg chg="mod">
          <ac:chgData name="Chathuranga W. W. P. K. it18119572" userId="4f2f1d04-2e04-4f65-83c6-76ca45b9382b" providerId="ADAL" clId="{579FECBC-A4CE-4BB6-BD08-A36406ECD9E0}" dt="2021-03-09T04:45:35.073" v="443" actId="1076"/>
          <ac:spMkLst>
            <pc:docMk/>
            <pc:sldMk cId="3209105373" sldId="414"/>
            <ac:spMk id="48" creationId="{AF2DE1BE-DCDA-47A4-A4F1-4D2ECD73E6EB}"/>
          </ac:spMkLst>
        </pc:spChg>
      </pc:sldChg>
      <pc:sldChg chg="modSp add del mod ord">
        <pc:chgData name="Chathuranga W. W. P. K. it18119572" userId="4f2f1d04-2e04-4f65-83c6-76ca45b9382b" providerId="ADAL" clId="{579FECBC-A4CE-4BB6-BD08-A36406ECD9E0}" dt="2021-03-09T04:40:44.550" v="439" actId="2696"/>
        <pc:sldMkLst>
          <pc:docMk/>
          <pc:sldMk cId="2025730543" sldId="415"/>
        </pc:sldMkLst>
        <pc:spChg chg="mod">
          <ac:chgData name="Chathuranga W. W. P. K. it18119572" userId="4f2f1d04-2e04-4f65-83c6-76ca45b9382b" providerId="ADAL" clId="{579FECBC-A4CE-4BB6-BD08-A36406ECD9E0}" dt="2021-03-09T04:23:39.117" v="373"/>
          <ac:spMkLst>
            <pc:docMk/>
            <pc:sldMk cId="2025730543" sldId="415"/>
            <ac:spMk id="6" creationId="{F7E461F4-E6D8-4801-94AA-9B72FC99FFED}"/>
          </ac:spMkLst>
        </pc:spChg>
      </pc:sldChg>
      <pc:sldChg chg="modSp add mod ord">
        <pc:chgData name="Chathuranga W. W. P. K. it18119572" userId="4f2f1d04-2e04-4f65-83c6-76ca45b9382b" providerId="ADAL" clId="{579FECBC-A4CE-4BB6-BD08-A36406ECD9E0}" dt="2021-03-09T04:25:06.782" v="378"/>
        <pc:sldMkLst>
          <pc:docMk/>
          <pc:sldMk cId="631576397" sldId="416"/>
        </pc:sldMkLst>
        <pc:spChg chg="mod">
          <ac:chgData name="Chathuranga W. W. P. K. it18119572" userId="4f2f1d04-2e04-4f65-83c6-76ca45b9382b" providerId="ADAL" clId="{579FECBC-A4CE-4BB6-BD08-A36406ECD9E0}" dt="2021-03-09T04:25:06.782" v="378"/>
          <ac:spMkLst>
            <pc:docMk/>
            <pc:sldMk cId="631576397" sldId="416"/>
            <ac:spMk id="6" creationId="{F7E461F4-E6D8-4801-94AA-9B72FC99FFED}"/>
          </ac:spMkLst>
        </pc:spChg>
      </pc:sldChg>
      <pc:sldChg chg="modSp add mod ord">
        <pc:chgData name="Chathuranga W. W. P. K. it18119572" userId="4f2f1d04-2e04-4f65-83c6-76ca45b9382b" providerId="ADAL" clId="{579FECBC-A4CE-4BB6-BD08-A36406ECD9E0}" dt="2021-03-09T04:45:40.750" v="444"/>
        <pc:sldMkLst>
          <pc:docMk/>
          <pc:sldMk cId="698249392" sldId="417"/>
        </pc:sldMkLst>
        <pc:spChg chg="mod">
          <ac:chgData name="Chathuranga W. W. P. K. it18119572" userId="4f2f1d04-2e04-4f65-83c6-76ca45b9382b" providerId="ADAL" clId="{579FECBC-A4CE-4BB6-BD08-A36406ECD9E0}" dt="2021-03-09T04:26:27.903" v="396" actId="20577"/>
          <ac:spMkLst>
            <pc:docMk/>
            <pc:sldMk cId="698249392" sldId="417"/>
            <ac:spMk id="6" creationId="{F7E461F4-E6D8-4801-94AA-9B72FC99FFED}"/>
          </ac:spMkLst>
        </pc:spChg>
        <pc:spChg chg="mod">
          <ac:chgData name="Chathuranga W. W. P. K. it18119572" userId="4f2f1d04-2e04-4f65-83c6-76ca45b9382b" providerId="ADAL" clId="{579FECBC-A4CE-4BB6-BD08-A36406ECD9E0}" dt="2021-03-09T04:45:40.750" v="444"/>
          <ac:spMkLst>
            <pc:docMk/>
            <pc:sldMk cId="698249392" sldId="417"/>
            <ac:spMk id="10" creationId="{EDC77A7F-8F48-4B16-B20E-6C07AE8D74C4}"/>
          </ac:spMkLst>
        </pc:spChg>
      </pc:sldChg>
      <pc:sldChg chg="add del ord">
        <pc:chgData name="Chathuranga W. W. P. K. it18119572" userId="4f2f1d04-2e04-4f65-83c6-76ca45b9382b" providerId="ADAL" clId="{579FECBC-A4CE-4BB6-BD08-A36406ECD9E0}" dt="2021-03-09T04:27:57.723" v="400" actId="2696"/>
        <pc:sldMkLst>
          <pc:docMk/>
          <pc:sldMk cId="2287891179" sldId="418"/>
        </pc:sldMkLst>
      </pc:sldChg>
      <pc:sldChg chg="modSp add mod ord">
        <pc:chgData name="Chathuranga W. W. P. K. it18119572" userId="4f2f1d04-2e04-4f65-83c6-76ca45b9382b" providerId="ADAL" clId="{579FECBC-A4CE-4BB6-BD08-A36406ECD9E0}" dt="2021-03-09T04:29:59.855" v="428" actId="20577"/>
        <pc:sldMkLst>
          <pc:docMk/>
          <pc:sldMk cId="3160096195" sldId="418"/>
        </pc:sldMkLst>
        <pc:spChg chg="mod">
          <ac:chgData name="Chathuranga W. W. P. K. it18119572" userId="4f2f1d04-2e04-4f65-83c6-76ca45b9382b" providerId="ADAL" clId="{579FECBC-A4CE-4BB6-BD08-A36406ECD9E0}" dt="2021-03-09T04:29:59.855" v="428" actId="20577"/>
          <ac:spMkLst>
            <pc:docMk/>
            <pc:sldMk cId="3160096195" sldId="418"/>
            <ac:spMk id="6" creationId="{F7E461F4-E6D8-4801-94AA-9B72FC99FFED}"/>
          </ac:spMkLst>
        </pc:spChg>
      </pc:sldChg>
      <pc:sldChg chg="del">
        <pc:chgData name="Chathuranga W. W. P. K. it18119572" userId="4f2f1d04-2e04-4f65-83c6-76ca45b9382b" providerId="ADAL" clId="{579FECBC-A4CE-4BB6-BD08-A36406ECD9E0}" dt="2021-03-09T04:39:50.271" v="435" actId="2696"/>
        <pc:sldMkLst>
          <pc:docMk/>
          <pc:sldMk cId="211548079" sldId="419"/>
        </pc:sldMkLst>
      </pc:sldChg>
      <pc:sldChg chg="del">
        <pc:chgData name="Chathuranga W. W. P. K. it18119572" userId="4f2f1d04-2e04-4f65-83c6-76ca45b9382b" providerId="ADAL" clId="{579FECBC-A4CE-4BB6-BD08-A36406ECD9E0}" dt="2021-03-09T04:40:10.952" v="436" actId="2696"/>
        <pc:sldMkLst>
          <pc:docMk/>
          <pc:sldMk cId="1679273884" sldId="420"/>
        </pc:sldMkLst>
      </pc:sldChg>
    </pc:docChg>
  </pc:docChgLst>
  <pc:docChgLst>
    <pc:chgData name="Oshadi Yashodhika G.B. it18120226" userId="S::it18120226@my.sliit.lk::434220d6-88d2-4bac-b6ab-07818277ed2f" providerId="AD" clId="Web-{B1A932F6-749F-46E5-87A7-BFE5073A64E3}"/>
    <pc:docChg chg="modSld">
      <pc:chgData name="Oshadi Yashodhika G.B. it18120226" userId="S::it18120226@my.sliit.lk::434220d6-88d2-4bac-b6ab-07818277ed2f" providerId="AD" clId="Web-{B1A932F6-749F-46E5-87A7-BFE5073A64E3}" dt="2021-03-02T00:37:43.398" v="4" actId="20577"/>
      <pc:docMkLst>
        <pc:docMk/>
      </pc:docMkLst>
      <pc:sldChg chg="modSp">
        <pc:chgData name="Oshadi Yashodhika G.B. it18120226" userId="S::it18120226@my.sliit.lk::434220d6-88d2-4bac-b6ab-07818277ed2f" providerId="AD" clId="Web-{B1A932F6-749F-46E5-87A7-BFE5073A64E3}" dt="2021-03-02T00:37:43.398" v="4" actId="20577"/>
        <pc:sldMkLst>
          <pc:docMk/>
          <pc:sldMk cId="1275283585" sldId="257"/>
        </pc:sldMkLst>
        <pc:spChg chg="mod">
          <ac:chgData name="Oshadi Yashodhika G.B. it18120226" userId="S::it18120226@my.sliit.lk::434220d6-88d2-4bac-b6ab-07818277ed2f" providerId="AD" clId="Web-{B1A932F6-749F-46E5-87A7-BFE5073A64E3}" dt="2021-03-02T00:37:43.398" v="4" actId="20577"/>
          <ac:spMkLst>
            <pc:docMk/>
            <pc:sldMk cId="1275283585" sldId="257"/>
            <ac:spMk id="6" creationId="{1A53AEB1-B06A-4385-9D7D-63D45599F0F2}"/>
          </ac:spMkLst>
        </pc:spChg>
      </pc:sldChg>
    </pc:docChg>
  </pc:docChgLst>
  <pc:docChgLst>
    <pc:chgData name="De Silva L.S.R it18113914" userId="62612fb7-9c05-46b9-9c88-459635f12739" providerId="ADAL" clId="{0776AC9C-D81D-40CD-8AC4-AF2CBEED1DE7}"/>
    <pc:docChg chg="undo redo custSel addSld delSld modSld sldOrd">
      <pc:chgData name="De Silva L.S.R it18113914" userId="62612fb7-9c05-46b9-9c88-459635f12739" providerId="ADAL" clId="{0776AC9C-D81D-40CD-8AC4-AF2CBEED1DE7}" dt="2021-03-09T04:49:22.701" v="1167" actId="2696"/>
      <pc:docMkLst>
        <pc:docMk/>
      </pc:docMkLst>
      <pc:sldChg chg="addSp delSp modSp mod">
        <pc:chgData name="De Silva L.S.R it18113914" userId="62612fb7-9c05-46b9-9c88-459635f12739" providerId="ADAL" clId="{0776AC9C-D81D-40CD-8AC4-AF2CBEED1DE7}" dt="2021-03-09T04:32:52.764" v="1091" actId="404"/>
        <pc:sldMkLst>
          <pc:docMk/>
          <pc:sldMk cId="1275283585" sldId="257"/>
        </pc:sldMkLst>
        <pc:spChg chg="mod">
          <ac:chgData name="De Silva L.S.R it18113914" userId="62612fb7-9c05-46b9-9c88-459635f12739" providerId="ADAL" clId="{0776AC9C-D81D-40CD-8AC4-AF2CBEED1DE7}" dt="2021-03-08T19:04:47.182" v="188" actId="207"/>
          <ac:spMkLst>
            <pc:docMk/>
            <pc:sldMk cId="1275283585" sldId="257"/>
            <ac:spMk id="6" creationId="{1A53AEB1-B06A-4385-9D7D-63D45599F0F2}"/>
          </ac:spMkLst>
        </pc:spChg>
        <pc:spChg chg="add del mod">
          <ac:chgData name="De Silva L.S.R it18113914" userId="62612fb7-9c05-46b9-9c88-459635f12739" providerId="ADAL" clId="{0776AC9C-D81D-40CD-8AC4-AF2CBEED1DE7}" dt="2021-03-08T19:41:11.546" v="492"/>
          <ac:spMkLst>
            <pc:docMk/>
            <pc:sldMk cId="1275283585" sldId="257"/>
            <ac:spMk id="9" creationId="{373BD4D5-565A-4790-B177-DD84CE666B3F}"/>
          </ac:spMkLst>
        </pc:spChg>
        <pc:spChg chg="mod">
          <ac:chgData name="De Silva L.S.R it18113914" userId="62612fb7-9c05-46b9-9c88-459635f12739" providerId="ADAL" clId="{0776AC9C-D81D-40CD-8AC4-AF2CBEED1DE7}" dt="2021-03-09T04:32:52.764" v="1091" actId="404"/>
          <ac:spMkLst>
            <pc:docMk/>
            <pc:sldMk cId="1275283585" sldId="257"/>
            <ac:spMk id="12" creationId="{7BCD102C-608A-4CF6-84D9-490C44DAD41A}"/>
          </ac:spMkLst>
        </pc:spChg>
        <pc:spChg chg="add mod">
          <ac:chgData name="De Silva L.S.R it18113914" userId="62612fb7-9c05-46b9-9c88-459635f12739" providerId="ADAL" clId="{0776AC9C-D81D-40CD-8AC4-AF2CBEED1DE7}" dt="2021-03-08T19:41:32.171" v="494"/>
          <ac:spMkLst>
            <pc:docMk/>
            <pc:sldMk cId="1275283585" sldId="257"/>
            <ac:spMk id="14" creationId="{5F15E4A0-7CE3-48FD-B6AD-3120378637EC}"/>
          </ac:spMkLst>
        </pc:spChg>
      </pc:sldChg>
      <pc:sldChg chg="addSp modSp mod">
        <pc:chgData name="De Silva L.S.R it18113914" userId="62612fb7-9c05-46b9-9c88-459635f12739" providerId="ADAL" clId="{0776AC9C-D81D-40CD-8AC4-AF2CBEED1DE7}" dt="2021-03-08T19:54:05.425" v="612" actId="207"/>
        <pc:sldMkLst>
          <pc:docMk/>
          <pc:sldMk cId="247796917" sldId="258"/>
        </pc:sldMkLst>
        <pc:spChg chg="mod">
          <ac:chgData name="De Silva L.S.R it18113914" userId="62612fb7-9c05-46b9-9c88-459635f12739" providerId="ADAL" clId="{0776AC9C-D81D-40CD-8AC4-AF2CBEED1DE7}" dt="2021-03-08T19:53:18.567" v="554" actId="108"/>
          <ac:spMkLst>
            <pc:docMk/>
            <pc:sldMk cId="247796917" sldId="258"/>
            <ac:spMk id="2" creationId="{ADF54792-7952-46F5-A524-88D17703667F}"/>
          </ac:spMkLst>
        </pc:spChg>
        <pc:spChg chg="mod">
          <ac:chgData name="De Silva L.S.R it18113914" userId="62612fb7-9c05-46b9-9c88-459635f12739" providerId="ADAL" clId="{0776AC9C-D81D-40CD-8AC4-AF2CBEED1DE7}" dt="2021-03-08T19:04:33.821" v="187" actId="207"/>
          <ac:spMkLst>
            <pc:docMk/>
            <pc:sldMk cId="247796917" sldId="258"/>
            <ac:spMk id="3" creationId="{A1CC5A43-472A-4962-B321-659FBD8631E9}"/>
          </ac:spMkLst>
        </pc:spChg>
        <pc:spChg chg="add mod">
          <ac:chgData name="De Silva L.S.R it18113914" userId="62612fb7-9c05-46b9-9c88-459635f12739" providerId="ADAL" clId="{0776AC9C-D81D-40CD-8AC4-AF2CBEED1DE7}" dt="2021-03-08T19:41:55.334" v="500"/>
          <ac:spMkLst>
            <pc:docMk/>
            <pc:sldMk cId="247796917" sldId="258"/>
            <ac:spMk id="8" creationId="{6101A3FC-5CA3-48E0-A40C-78FA2097F63F}"/>
          </ac:spMkLst>
        </pc:spChg>
        <pc:picChg chg="add mod">
          <ac:chgData name="De Silva L.S.R it18113914" userId="62612fb7-9c05-46b9-9c88-459635f12739" providerId="ADAL" clId="{0776AC9C-D81D-40CD-8AC4-AF2CBEED1DE7}" dt="2021-03-08T19:54:05.425" v="612" actId="207"/>
          <ac:picMkLst>
            <pc:docMk/>
            <pc:sldMk cId="247796917" sldId="258"/>
            <ac:picMk id="5" creationId="{70964B9A-4C6E-4965-9E72-FDC80367A80B}"/>
          </ac:picMkLst>
        </pc:picChg>
        <pc:picChg chg="add mod ord">
          <ac:chgData name="De Silva L.S.R it18113914" userId="62612fb7-9c05-46b9-9c88-459635f12739" providerId="ADAL" clId="{0776AC9C-D81D-40CD-8AC4-AF2CBEED1DE7}" dt="2021-03-08T18:50:56.667" v="126" actId="167"/>
          <ac:picMkLst>
            <pc:docMk/>
            <pc:sldMk cId="247796917" sldId="258"/>
            <ac:picMk id="6" creationId="{E7CBDB9E-1981-4D26-B6F4-71629FC3D870}"/>
          </ac:picMkLst>
        </pc:picChg>
        <pc:picChg chg="add mod ord">
          <ac:chgData name="De Silva L.S.R it18113914" userId="62612fb7-9c05-46b9-9c88-459635f12739" providerId="ADAL" clId="{0776AC9C-D81D-40CD-8AC4-AF2CBEED1DE7}" dt="2021-03-08T18:51:58.168" v="132" actId="1076"/>
          <ac:picMkLst>
            <pc:docMk/>
            <pc:sldMk cId="247796917" sldId="258"/>
            <ac:picMk id="7" creationId="{CEA4538F-CCF6-4FBA-8052-A0265269E3A0}"/>
          </ac:picMkLst>
        </pc:picChg>
      </pc:sldChg>
      <pc:sldChg chg="addSp modSp mod">
        <pc:chgData name="De Silva L.S.R it18113914" userId="62612fb7-9c05-46b9-9c88-459635f12739" providerId="ADAL" clId="{0776AC9C-D81D-40CD-8AC4-AF2CBEED1DE7}" dt="2021-03-08T20:05:47.337" v="674" actId="1076"/>
        <pc:sldMkLst>
          <pc:docMk/>
          <pc:sldMk cId="1749162230" sldId="262"/>
        </pc:sldMkLst>
        <pc:spChg chg="mod">
          <ac:chgData name="De Silva L.S.R it18113914" userId="62612fb7-9c05-46b9-9c88-459635f12739" providerId="ADAL" clId="{0776AC9C-D81D-40CD-8AC4-AF2CBEED1DE7}" dt="2021-03-08T20:04:26.954" v="672" actId="108"/>
          <ac:spMkLst>
            <pc:docMk/>
            <pc:sldMk cId="1749162230" sldId="262"/>
            <ac:spMk id="2" creationId="{606F25A2-0ABA-476F-93A9-CAE8E1CC4A08}"/>
          </ac:spMkLst>
        </pc:spChg>
        <pc:spChg chg="add mod">
          <ac:chgData name="De Silva L.S.R it18113914" userId="62612fb7-9c05-46b9-9c88-459635f12739" providerId="ADAL" clId="{0776AC9C-D81D-40CD-8AC4-AF2CBEED1DE7}" dt="2021-03-08T19:42:07.492" v="506"/>
          <ac:spMkLst>
            <pc:docMk/>
            <pc:sldMk cId="1749162230" sldId="262"/>
            <ac:spMk id="4" creationId="{39E640B5-B0FA-490E-8DA8-AC50280A12A9}"/>
          </ac:spMkLst>
        </pc:spChg>
        <pc:picChg chg="add mod">
          <ac:chgData name="De Silva L.S.R it18113914" userId="62612fb7-9c05-46b9-9c88-459635f12739" providerId="ADAL" clId="{0776AC9C-D81D-40CD-8AC4-AF2CBEED1DE7}" dt="2021-03-08T20:05:47.337" v="674" actId="1076"/>
          <ac:picMkLst>
            <pc:docMk/>
            <pc:sldMk cId="1749162230" sldId="262"/>
            <ac:picMk id="5" creationId="{C12FCD67-1954-4F60-A64C-DAE30A750A8E}"/>
          </ac:picMkLst>
        </pc:picChg>
      </pc:sldChg>
      <pc:sldChg chg="del">
        <pc:chgData name="De Silva L.S.R it18113914" userId="62612fb7-9c05-46b9-9c88-459635f12739" providerId="ADAL" clId="{0776AC9C-D81D-40CD-8AC4-AF2CBEED1DE7}" dt="2021-03-08T18:55:31.554" v="148" actId="2696"/>
        <pc:sldMkLst>
          <pc:docMk/>
          <pc:sldMk cId="746092608" sldId="263"/>
        </pc:sldMkLst>
      </pc:sldChg>
      <pc:sldChg chg="addSp modSp mod setBg">
        <pc:chgData name="De Silva L.S.R it18113914" userId="62612fb7-9c05-46b9-9c88-459635f12739" providerId="ADAL" clId="{0776AC9C-D81D-40CD-8AC4-AF2CBEED1DE7}" dt="2021-03-08T19:41:19.569" v="493" actId="113"/>
        <pc:sldMkLst>
          <pc:docMk/>
          <pc:sldMk cId="2181409990" sldId="264"/>
        </pc:sldMkLst>
        <pc:spChg chg="add mod">
          <ac:chgData name="De Silva L.S.R it18113914" userId="62612fb7-9c05-46b9-9c88-459635f12739" providerId="ADAL" clId="{0776AC9C-D81D-40CD-8AC4-AF2CBEED1DE7}" dt="2021-03-08T19:41:19.569" v="493" actId="113"/>
          <ac:spMkLst>
            <pc:docMk/>
            <pc:sldMk cId="2181409990" sldId="264"/>
            <ac:spMk id="2" creationId="{A4EF436F-904B-49AD-BD7C-52E1F85F8C27}"/>
          </ac:spMkLst>
        </pc:spChg>
        <pc:spChg chg="mod">
          <ac:chgData name="De Silva L.S.R it18113914" userId="62612fb7-9c05-46b9-9c88-459635f12739" providerId="ADAL" clId="{0776AC9C-D81D-40CD-8AC4-AF2CBEED1DE7}" dt="2021-03-04T11:43:25.291" v="31" actId="1076"/>
          <ac:spMkLst>
            <pc:docMk/>
            <pc:sldMk cId="2181409990" sldId="264"/>
            <ac:spMk id="5" creationId="{FA755AF9-6AEA-4BCA-A1A2-C57A58214B9E}"/>
          </ac:spMkLst>
        </pc:spChg>
        <pc:picChg chg="add mod">
          <ac:chgData name="De Silva L.S.R it18113914" userId="62612fb7-9c05-46b9-9c88-459635f12739" providerId="ADAL" clId="{0776AC9C-D81D-40CD-8AC4-AF2CBEED1DE7}" dt="2021-03-04T11:31:25.041" v="22" actId="1076"/>
          <ac:picMkLst>
            <pc:docMk/>
            <pc:sldMk cId="2181409990" sldId="264"/>
            <ac:picMk id="2" creationId="{608B4474-FD84-45B0-A35A-DD749AA6B6FB}"/>
          </ac:picMkLst>
        </pc:picChg>
        <pc:picChg chg="add mod ord">
          <ac:chgData name="De Silva L.S.R it18113914" userId="62612fb7-9c05-46b9-9c88-459635f12739" providerId="ADAL" clId="{0776AC9C-D81D-40CD-8AC4-AF2CBEED1DE7}" dt="2021-03-04T11:43:51.823" v="33" actId="1076"/>
          <ac:picMkLst>
            <pc:docMk/>
            <pc:sldMk cId="2181409990" sldId="264"/>
            <ac:picMk id="4" creationId="{C4408BE0-2953-4DF2-8230-0CF0EEEDB1F6}"/>
          </ac:picMkLst>
        </pc:picChg>
      </pc:sldChg>
      <pc:sldChg chg="del">
        <pc:chgData name="De Silva L.S.R it18113914" userId="62612fb7-9c05-46b9-9c88-459635f12739" providerId="ADAL" clId="{0776AC9C-D81D-40CD-8AC4-AF2CBEED1DE7}" dt="2021-03-08T18:43:16.918" v="119" actId="2696"/>
        <pc:sldMkLst>
          <pc:docMk/>
          <pc:sldMk cId="4150955301" sldId="270"/>
        </pc:sldMkLst>
      </pc:sldChg>
      <pc:sldChg chg="del">
        <pc:chgData name="De Silva L.S.R it18113914" userId="62612fb7-9c05-46b9-9c88-459635f12739" providerId="ADAL" clId="{0776AC9C-D81D-40CD-8AC4-AF2CBEED1DE7}" dt="2021-03-08T18:43:20.949" v="120" actId="2696"/>
        <pc:sldMkLst>
          <pc:docMk/>
          <pc:sldMk cId="725102601" sldId="271"/>
        </pc:sldMkLst>
      </pc:sldChg>
      <pc:sldChg chg="addSp modSp">
        <pc:chgData name="De Silva L.S.R it18113914" userId="62612fb7-9c05-46b9-9c88-459635f12739" providerId="ADAL" clId="{0776AC9C-D81D-40CD-8AC4-AF2CBEED1DE7}" dt="2021-03-08T19:41:37.209" v="495"/>
        <pc:sldMkLst>
          <pc:docMk/>
          <pc:sldMk cId="3658498589" sldId="274"/>
        </pc:sldMkLst>
        <pc:spChg chg="add mod">
          <ac:chgData name="De Silva L.S.R it18113914" userId="62612fb7-9c05-46b9-9c88-459635f12739" providerId="ADAL" clId="{0776AC9C-D81D-40CD-8AC4-AF2CBEED1DE7}" dt="2021-03-08T19:41:37.209" v="495"/>
          <ac:spMkLst>
            <pc:docMk/>
            <pc:sldMk cId="3658498589" sldId="274"/>
            <ac:spMk id="8" creationId="{078BF38E-0559-4A59-8881-0F18722BEDCB}"/>
          </ac:spMkLst>
        </pc:spChg>
      </pc:sldChg>
      <pc:sldChg chg="addSp delSp modSp mod">
        <pc:chgData name="De Silva L.S.R it18113914" userId="62612fb7-9c05-46b9-9c88-459635f12739" providerId="ADAL" clId="{0776AC9C-D81D-40CD-8AC4-AF2CBEED1DE7}" dt="2021-03-08T19:56:10.671" v="638" actId="108"/>
        <pc:sldMkLst>
          <pc:docMk/>
          <pc:sldMk cId="905819553" sldId="275"/>
        </pc:sldMkLst>
        <pc:spChg chg="mod">
          <ac:chgData name="De Silva L.S.R it18113914" userId="62612fb7-9c05-46b9-9c88-459635f12739" providerId="ADAL" clId="{0776AC9C-D81D-40CD-8AC4-AF2CBEED1DE7}" dt="2021-03-08T19:56:10.671" v="638" actId="108"/>
          <ac:spMkLst>
            <pc:docMk/>
            <pc:sldMk cId="905819553" sldId="275"/>
            <ac:spMk id="5" creationId="{22F6FBBB-4C77-4A4B-BE54-96D3B0DF3BB7}"/>
          </ac:spMkLst>
        </pc:spChg>
        <pc:spChg chg="add mod">
          <ac:chgData name="De Silva L.S.R it18113914" userId="62612fb7-9c05-46b9-9c88-459635f12739" providerId="ADAL" clId="{0776AC9C-D81D-40CD-8AC4-AF2CBEED1DE7}" dt="2021-03-08T19:41:57.839" v="501"/>
          <ac:spMkLst>
            <pc:docMk/>
            <pc:sldMk cId="905819553" sldId="275"/>
            <ac:spMk id="6" creationId="{4605E82C-63D8-46DB-A384-6CF44B1BB5E3}"/>
          </ac:spMkLst>
        </pc:spChg>
        <pc:picChg chg="add del mod ord">
          <ac:chgData name="De Silva L.S.R it18113914" userId="62612fb7-9c05-46b9-9c88-459635f12739" providerId="ADAL" clId="{0776AC9C-D81D-40CD-8AC4-AF2CBEED1DE7}" dt="2021-03-06T09:12:48.427" v="117" actId="478"/>
          <ac:picMkLst>
            <pc:docMk/>
            <pc:sldMk cId="905819553" sldId="275"/>
            <ac:picMk id="2" creationId="{5396C8CB-6650-4F69-8244-8D5973B7DFD7}"/>
          </ac:picMkLst>
        </pc:picChg>
        <pc:picChg chg="add mod">
          <ac:chgData name="De Silva L.S.R it18113914" userId="62612fb7-9c05-46b9-9c88-459635f12739" providerId="ADAL" clId="{0776AC9C-D81D-40CD-8AC4-AF2CBEED1DE7}" dt="2021-03-06T09:11:21.054" v="103" actId="1076"/>
          <ac:picMkLst>
            <pc:docMk/>
            <pc:sldMk cId="905819553" sldId="275"/>
            <ac:picMk id="4" creationId="{05812B52-4893-4161-870D-09F43C11BCE9}"/>
          </ac:picMkLst>
        </pc:picChg>
        <pc:picChg chg="add del mod ord">
          <ac:chgData name="De Silva L.S.R it18113914" userId="62612fb7-9c05-46b9-9c88-459635f12739" providerId="ADAL" clId="{0776AC9C-D81D-40CD-8AC4-AF2CBEED1DE7}" dt="2021-03-06T09:12:45.321" v="116" actId="478"/>
          <ac:picMkLst>
            <pc:docMk/>
            <pc:sldMk cId="905819553" sldId="275"/>
            <ac:picMk id="6" creationId="{F2F861B0-6128-44C4-A865-C0F9347BA1F3}"/>
          </ac:picMkLst>
        </pc:picChg>
      </pc:sldChg>
      <pc:sldChg chg="del">
        <pc:chgData name="De Silva L.S.R it18113914" userId="62612fb7-9c05-46b9-9c88-459635f12739" providerId="ADAL" clId="{0776AC9C-D81D-40CD-8AC4-AF2CBEED1DE7}" dt="2021-03-08T18:55:34.740" v="149" actId="2696"/>
        <pc:sldMkLst>
          <pc:docMk/>
          <pc:sldMk cId="4109653714" sldId="276"/>
        </pc:sldMkLst>
      </pc:sldChg>
      <pc:sldChg chg="modSp mod">
        <pc:chgData name="De Silva L.S.R it18113914" userId="62612fb7-9c05-46b9-9c88-459635f12739" providerId="ADAL" clId="{0776AC9C-D81D-40CD-8AC4-AF2CBEED1DE7}" dt="2021-03-04T11:27:53.889" v="19" actId="1076"/>
        <pc:sldMkLst>
          <pc:docMk/>
          <pc:sldMk cId="3813887311" sldId="277"/>
        </pc:sldMkLst>
        <pc:picChg chg="mod">
          <ac:chgData name="De Silva L.S.R it18113914" userId="62612fb7-9c05-46b9-9c88-459635f12739" providerId="ADAL" clId="{0776AC9C-D81D-40CD-8AC4-AF2CBEED1DE7}" dt="2021-03-04T11:27:53.889" v="19" actId="1076"/>
          <ac:picMkLst>
            <pc:docMk/>
            <pc:sldMk cId="3813887311" sldId="277"/>
            <ac:picMk id="311" creationId="{34F695D4-9F25-453F-BD5F-46CFF3EC255B}"/>
          </ac:picMkLst>
        </pc:picChg>
        <pc:picChg chg="mod">
          <ac:chgData name="De Silva L.S.R it18113914" userId="62612fb7-9c05-46b9-9c88-459635f12739" providerId="ADAL" clId="{0776AC9C-D81D-40CD-8AC4-AF2CBEED1DE7}" dt="2021-03-04T11:27:41.541" v="17" actId="1076"/>
          <ac:picMkLst>
            <pc:docMk/>
            <pc:sldMk cId="3813887311" sldId="277"/>
            <ac:picMk id="312" creationId="{CB367820-EEF6-4A43-8F36-917239B87D68}"/>
          </ac:picMkLst>
        </pc:picChg>
      </pc:sldChg>
      <pc:sldChg chg="addSp delSp modSp mod">
        <pc:chgData name="De Silva L.S.R it18113914" userId="62612fb7-9c05-46b9-9c88-459635f12739" providerId="ADAL" clId="{0776AC9C-D81D-40CD-8AC4-AF2CBEED1DE7}" dt="2021-03-08T19:42:21.275" v="513" actId="478"/>
        <pc:sldMkLst>
          <pc:docMk/>
          <pc:sldMk cId="2170502358" sldId="278"/>
        </pc:sldMkLst>
        <pc:spChg chg="add del mod">
          <ac:chgData name="De Silva L.S.R it18113914" userId="62612fb7-9c05-46b9-9c88-459635f12739" providerId="ADAL" clId="{0776AC9C-D81D-40CD-8AC4-AF2CBEED1DE7}" dt="2021-03-08T19:42:21.275" v="513" actId="478"/>
          <ac:spMkLst>
            <pc:docMk/>
            <pc:sldMk cId="2170502358" sldId="278"/>
            <ac:spMk id="7" creationId="{FA5A68E6-1D2A-4C60-9E09-7D2EDF49F051}"/>
          </ac:spMkLst>
        </pc:spChg>
      </pc:sldChg>
      <pc:sldChg chg="addSp modSp del mod">
        <pc:chgData name="De Silva L.S.R it18113914" userId="62612fb7-9c05-46b9-9c88-459635f12739" providerId="ADAL" clId="{0776AC9C-D81D-40CD-8AC4-AF2CBEED1DE7}" dt="2021-03-09T04:33:23.734" v="1094" actId="2696"/>
        <pc:sldMkLst>
          <pc:docMk/>
          <pc:sldMk cId="3516759889" sldId="279"/>
        </pc:sldMkLst>
        <pc:spChg chg="ord">
          <ac:chgData name="De Silva L.S.R it18113914" userId="62612fb7-9c05-46b9-9c88-459635f12739" providerId="ADAL" clId="{0776AC9C-D81D-40CD-8AC4-AF2CBEED1DE7}" dt="2021-03-09T04:31:48.231" v="1083" actId="167"/>
          <ac:spMkLst>
            <pc:docMk/>
            <pc:sldMk cId="3516759889" sldId="279"/>
            <ac:spMk id="8" creationId="{2399822F-4A0D-46A5-89AC-481A7B0E6095}"/>
          </ac:spMkLst>
        </pc:spChg>
        <pc:spChg chg="add mod">
          <ac:chgData name="De Silva L.S.R it18113914" userId="62612fb7-9c05-46b9-9c88-459635f12739" providerId="ADAL" clId="{0776AC9C-D81D-40CD-8AC4-AF2CBEED1DE7}" dt="2021-03-09T04:31:26.094" v="1078"/>
          <ac:spMkLst>
            <pc:docMk/>
            <pc:sldMk cId="3516759889" sldId="279"/>
            <ac:spMk id="11" creationId="{42C1B5AE-91C0-417E-BB9B-BFCAE78DB977}"/>
          </ac:spMkLst>
        </pc:spChg>
        <pc:picChg chg="ord">
          <ac:chgData name="De Silva L.S.R it18113914" userId="62612fb7-9c05-46b9-9c88-459635f12739" providerId="ADAL" clId="{0776AC9C-D81D-40CD-8AC4-AF2CBEED1DE7}" dt="2021-03-09T04:31:51.492" v="1084" actId="167"/>
          <ac:picMkLst>
            <pc:docMk/>
            <pc:sldMk cId="3516759889" sldId="279"/>
            <ac:picMk id="4" creationId="{C552C9D3-CA0A-4B42-B458-F9C01C93AB60}"/>
          </ac:picMkLst>
        </pc:picChg>
        <pc:picChg chg="ord">
          <ac:chgData name="De Silva L.S.R it18113914" userId="62612fb7-9c05-46b9-9c88-459635f12739" providerId="ADAL" clId="{0776AC9C-D81D-40CD-8AC4-AF2CBEED1DE7}" dt="2021-03-09T04:31:45.650" v="1082" actId="167"/>
          <ac:picMkLst>
            <pc:docMk/>
            <pc:sldMk cId="3516759889" sldId="279"/>
            <ac:picMk id="9" creationId="{62FE049D-BCEE-4EA0-A6BC-18379BC0487B}"/>
          </ac:picMkLst>
        </pc:picChg>
      </pc:sldChg>
      <pc:sldChg chg="del">
        <pc:chgData name="De Silva L.S.R it18113914" userId="62612fb7-9c05-46b9-9c88-459635f12739" providerId="ADAL" clId="{0776AC9C-D81D-40CD-8AC4-AF2CBEED1DE7}" dt="2021-03-08T20:51:54.457" v="1024" actId="2696"/>
        <pc:sldMkLst>
          <pc:docMk/>
          <pc:sldMk cId="2141198106" sldId="283"/>
        </pc:sldMkLst>
      </pc:sldChg>
      <pc:sldChg chg="addSp modSp mod">
        <pc:chgData name="De Silva L.S.R it18113914" userId="62612fb7-9c05-46b9-9c88-459635f12739" providerId="ADAL" clId="{0776AC9C-D81D-40CD-8AC4-AF2CBEED1DE7}" dt="2021-03-09T04:23:35.638" v="1033"/>
        <pc:sldMkLst>
          <pc:docMk/>
          <pc:sldMk cId="3250214859" sldId="284"/>
        </pc:sldMkLst>
        <pc:spChg chg="mod">
          <ac:chgData name="De Silva L.S.R it18113914" userId="62612fb7-9c05-46b9-9c88-459635f12739" providerId="ADAL" clId="{0776AC9C-D81D-40CD-8AC4-AF2CBEED1DE7}" dt="2021-03-09T04:22:48.974" v="1029" actId="122"/>
          <ac:spMkLst>
            <pc:docMk/>
            <pc:sldMk cId="3250214859" sldId="284"/>
            <ac:spMk id="2" creationId="{606F25A2-0ABA-476F-93A9-CAE8E1CC4A08}"/>
          </ac:spMkLst>
        </pc:spChg>
        <pc:spChg chg="add mod">
          <ac:chgData name="De Silva L.S.R it18113914" userId="62612fb7-9c05-46b9-9c88-459635f12739" providerId="ADAL" clId="{0776AC9C-D81D-40CD-8AC4-AF2CBEED1DE7}" dt="2021-03-09T04:23:35.638" v="1033"/>
          <ac:spMkLst>
            <pc:docMk/>
            <pc:sldMk cId="3250214859" sldId="284"/>
            <ac:spMk id="6" creationId="{D6BF7456-B137-4A23-B41A-D15AFE4C985D}"/>
          </ac:spMkLst>
        </pc:spChg>
        <pc:picChg chg="add mod ord">
          <ac:chgData name="De Silva L.S.R it18113914" userId="62612fb7-9c05-46b9-9c88-459635f12739" providerId="ADAL" clId="{0776AC9C-D81D-40CD-8AC4-AF2CBEED1DE7}" dt="2021-03-09T04:22:18.910" v="1027" actId="167"/>
          <ac:picMkLst>
            <pc:docMk/>
            <pc:sldMk cId="3250214859" sldId="284"/>
            <ac:picMk id="4" creationId="{D4A0F257-4636-4072-9F82-D1533A415B78}"/>
          </ac:picMkLst>
        </pc:picChg>
        <pc:picChg chg="add mod ord">
          <ac:chgData name="De Silva L.S.R it18113914" userId="62612fb7-9c05-46b9-9c88-459635f12739" providerId="ADAL" clId="{0776AC9C-D81D-40CD-8AC4-AF2CBEED1DE7}" dt="2021-03-09T04:22:18.910" v="1027" actId="167"/>
          <ac:picMkLst>
            <pc:docMk/>
            <pc:sldMk cId="3250214859" sldId="284"/>
            <ac:picMk id="5" creationId="{6BC97E1D-D52D-4226-ADC8-5B4625EC5300}"/>
          </ac:picMkLst>
        </pc:picChg>
      </pc:sldChg>
      <pc:sldChg chg="addSp delSp modSp mod">
        <pc:chgData name="De Silva L.S.R it18113914" userId="62612fb7-9c05-46b9-9c88-459635f12739" providerId="ADAL" clId="{0776AC9C-D81D-40CD-8AC4-AF2CBEED1DE7}" dt="2021-03-09T04:30:47.509" v="1075" actId="167"/>
        <pc:sldMkLst>
          <pc:docMk/>
          <pc:sldMk cId="3615476336" sldId="286"/>
        </pc:sldMkLst>
        <pc:spChg chg="add del">
          <ac:chgData name="De Silva L.S.R it18113914" userId="62612fb7-9c05-46b9-9c88-459635f12739" providerId="ADAL" clId="{0776AC9C-D81D-40CD-8AC4-AF2CBEED1DE7}" dt="2021-03-09T04:30:36.635" v="1073" actId="22"/>
          <ac:spMkLst>
            <pc:docMk/>
            <pc:sldMk cId="3615476336" sldId="286"/>
            <ac:spMk id="11" creationId="{F7255C29-2956-4FFF-A022-892A2E8A81B7}"/>
          </ac:spMkLst>
        </pc:spChg>
        <pc:picChg chg="ord">
          <ac:chgData name="De Silva L.S.R it18113914" userId="62612fb7-9c05-46b9-9c88-459635f12739" providerId="ADAL" clId="{0776AC9C-D81D-40CD-8AC4-AF2CBEED1DE7}" dt="2021-03-09T04:30:47.509" v="1075" actId="167"/>
          <ac:picMkLst>
            <pc:docMk/>
            <pc:sldMk cId="3615476336" sldId="286"/>
            <ac:picMk id="4" creationId="{900A34C5-030F-4F23-B859-D9696755F6D2}"/>
          </ac:picMkLst>
        </pc:picChg>
      </pc:sldChg>
      <pc:sldChg chg="addSp delSp modSp mod">
        <pc:chgData name="De Silva L.S.R it18113914" userId="62612fb7-9c05-46b9-9c88-459635f12739" providerId="ADAL" clId="{0776AC9C-D81D-40CD-8AC4-AF2CBEED1DE7}" dt="2021-03-08T19:46:09.390" v="541" actId="1076"/>
        <pc:sldMkLst>
          <pc:docMk/>
          <pc:sldMk cId="631335216" sldId="298"/>
        </pc:sldMkLst>
        <pc:spChg chg="add del mod">
          <ac:chgData name="De Silva L.S.R it18113914" userId="62612fb7-9c05-46b9-9c88-459635f12739" providerId="ADAL" clId="{0776AC9C-D81D-40CD-8AC4-AF2CBEED1DE7}" dt="2021-03-08T19:46:04.767" v="540"/>
          <ac:spMkLst>
            <pc:docMk/>
            <pc:sldMk cId="631335216" sldId="298"/>
            <ac:spMk id="4" creationId="{5D61E8F5-5DB4-4739-8EED-ECC6AA83F70B}"/>
          </ac:spMkLst>
        </pc:spChg>
        <pc:spChg chg="add mod">
          <ac:chgData name="De Silva L.S.R it18113914" userId="62612fb7-9c05-46b9-9c88-459635f12739" providerId="ADAL" clId="{0776AC9C-D81D-40CD-8AC4-AF2CBEED1DE7}" dt="2021-03-08T19:41:45.464" v="497"/>
          <ac:spMkLst>
            <pc:docMk/>
            <pc:sldMk cId="631335216" sldId="298"/>
            <ac:spMk id="55" creationId="{3DB55A05-ACD9-4D68-8280-577B3B6D9F44}"/>
          </ac:spMkLst>
        </pc:spChg>
        <pc:graphicFrameChg chg="del modGraphic">
          <ac:chgData name="De Silva L.S.R it18113914" userId="62612fb7-9c05-46b9-9c88-459635f12739" providerId="ADAL" clId="{0776AC9C-D81D-40CD-8AC4-AF2CBEED1DE7}" dt="2021-03-08T19:44:52.414" v="535" actId="478"/>
          <ac:graphicFrameMkLst>
            <pc:docMk/>
            <pc:sldMk cId="631335216" sldId="298"/>
            <ac:graphicFrameMk id="3" creationId="{69C9722A-4EDA-49CF-B7D5-F4851E31BC97}"/>
          </ac:graphicFrameMkLst>
        </pc:graphicFrameChg>
        <pc:picChg chg="add mod">
          <ac:chgData name="De Silva L.S.R it18113914" userId="62612fb7-9c05-46b9-9c88-459635f12739" providerId="ADAL" clId="{0776AC9C-D81D-40CD-8AC4-AF2CBEED1DE7}" dt="2021-03-08T19:46:09.390" v="541" actId="1076"/>
          <ac:picMkLst>
            <pc:docMk/>
            <pc:sldMk cId="631335216" sldId="298"/>
            <ac:picMk id="5" creationId="{0B4D0186-DA01-4A84-9971-C10BF9BEDB88}"/>
          </ac:picMkLst>
        </pc:picChg>
        <pc:picChg chg="del">
          <ac:chgData name="De Silva L.S.R it18113914" userId="62612fb7-9c05-46b9-9c88-459635f12739" providerId="ADAL" clId="{0776AC9C-D81D-40CD-8AC4-AF2CBEED1DE7}" dt="2021-03-08T19:45:44.068" v="536" actId="478"/>
          <ac:picMkLst>
            <pc:docMk/>
            <pc:sldMk cId="631335216" sldId="298"/>
            <ac:picMk id="7" creationId="{3FA5D729-27B7-46FD-A1FA-2421CF44D441}"/>
          </ac:picMkLst>
        </pc:picChg>
        <pc:picChg chg="del">
          <ac:chgData name="De Silva L.S.R it18113914" userId="62612fb7-9c05-46b9-9c88-459635f12739" providerId="ADAL" clId="{0776AC9C-D81D-40CD-8AC4-AF2CBEED1DE7}" dt="2021-03-08T19:45:44.068" v="536" actId="478"/>
          <ac:picMkLst>
            <pc:docMk/>
            <pc:sldMk cId="631335216" sldId="298"/>
            <ac:picMk id="8" creationId="{A67A6F63-D3B9-4477-8657-B6FC37D397E5}"/>
          </ac:picMkLst>
        </pc:picChg>
        <pc:picChg chg="del">
          <ac:chgData name="De Silva L.S.R it18113914" userId="62612fb7-9c05-46b9-9c88-459635f12739" providerId="ADAL" clId="{0776AC9C-D81D-40CD-8AC4-AF2CBEED1DE7}" dt="2021-03-08T19:45:44.068" v="536" actId="478"/>
          <ac:picMkLst>
            <pc:docMk/>
            <pc:sldMk cId="631335216" sldId="298"/>
            <ac:picMk id="9" creationId="{FD98A675-80CE-4D33-AA98-19A66A36729B}"/>
          </ac:picMkLst>
        </pc:picChg>
        <pc:picChg chg="del">
          <ac:chgData name="De Silva L.S.R it18113914" userId="62612fb7-9c05-46b9-9c88-459635f12739" providerId="ADAL" clId="{0776AC9C-D81D-40CD-8AC4-AF2CBEED1DE7}" dt="2021-03-08T19:45:44.068" v="536" actId="478"/>
          <ac:picMkLst>
            <pc:docMk/>
            <pc:sldMk cId="631335216" sldId="298"/>
            <ac:picMk id="10" creationId="{7C601154-3865-4928-93FA-807D46629CD5}"/>
          </ac:picMkLst>
        </pc:picChg>
        <pc:picChg chg="del">
          <ac:chgData name="De Silva L.S.R it18113914" userId="62612fb7-9c05-46b9-9c88-459635f12739" providerId="ADAL" clId="{0776AC9C-D81D-40CD-8AC4-AF2CBEED1DE7}" dt="2021-03-08T19:45:44.068" v="536" actId="478"/>
          <ac:picMkLst>
            <pc:docMk/>
            <pc:sldMk cId="631335216" sldId="298"/>
            <ac:picMk id="11" creationId="{8F255706-A103-4510-B6CF-5EBE4201CC83}"/>
          </ac:picMkLst>
        </pc:picChg>
        <pc:picChg chg="del">
          <ac:chgData name="De Silva L.S.R it18113914" userId="62612fb7-9c05-46b9-9c88-459635f12739" providerId="ADAL" clId="{0776AC9C-D81D-40CD-8AC4-AF2CBEED1DE7}" dt="2021-03-08T19:45:44.068" v="536" actId="478"/>
          <ac:picMkLst>
            <pc:docMk/>
            <pc:sldMk cId="631335216" sldId="298"/>
            <ac:picMk id="12"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3"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4"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5"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6"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7"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8"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9"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20" creationId="{3EA5E2B2-2156-4DCC-BDD9-50A66A0A0F74}"/>
          </ac:picMkLst>
        </pc:picChg>
        <pc:picChg chg="del">
          <ac:chgData name="De Silva L.S.R it18113914" userId="62612fb7-9c05-46b9-9c88-459635f12739" providerId="ADAL" clId="{0776AC9C-D81D-40CD-8AC4-AF2CBEED1DE7}" dt="2021-03-08T19:45:44.068" v="536" actId="478"/>
          <ac:picMkLst>
            <pc:docMk/>
            <pc:sldMk cId="631335216" sldId="298"/>
            <ac:picMk id="21" creationId="{442D426F-F1EE-43A3-863C-371EA8D8556E}"/>
          </ac:picMkLst>
        </pc:picChg>
        <pc:picChg chg="del">
          <ac:chgData name="De Silva L.S.R it18113914" userId="62612fb7-9c05-46b9-9c88-459635f12739" providerId="ADAL" clId="{0776AC9C-D81D-40CD-8AC4-AF2CBEED1DE7}" dt="2021-03-08T19:45:44.068" v="536" actId="478"/>
          <ac:picMkLst>
            <pc:docMk/>
            <pc:sldMk cId="631335216" sldId="298"/>
            <ac:picMk id="22" creationId="{46047210-DEFD-41C5-BE65-0FB01F32C139}"/>
          </ac:picMkLst>
        </pc:picChg>
        <pc:picChg chg="del">
          <ac:chgData name="De Silva L.S.R it18113914" userId="62612fb7-9c05-46b9-9c88-459635f12739" providerId="ADAL" clId="{0776AC9C-D81D-40CD-8AC4-AF2CBEED1DE7}" dt="2021-03-08T19:45:44.068" v="536" actId="478"/>
          <ac:picMkLst>
            <pc:docMk/>
            <pc:sldMk cId="631335216" sldId="298"/>
            <ac:picMk id="23" creationId="{04773F31-CC2B-4452-890E-97D646E9FAA7}"/>
          </ac:picMkLst>
        </pc:picChg>
        <pc:picChg chg="del">
          <ac:chgData name="De Silva L.S.R it18113914" userId="62612fb7-9c05-46b9-9c88-459635f12739" providerId="ADAL" clId="{0776AC9C-D81D-40CD-8AC4-AF2CBEED1DE7}" dt="2021-03-08T19:45:44.068" v="536" actId="478"/>
          <ac:picMkLst>
            <pc:docMk/>
            <pc:sldMk cId="631335216" sldId="298"/>
            <ac:picMk id="24" creationId="{F6ACAAEF-C5A5-4BCB-A493-FEF71FD2D115}"/>
          </ac:picMkLst>
        </pc:picChg>
        <pc:picChg chg="del">
          <ac:chgData name="De Silva L.S.R it18113914" userId="62612fb7-9c05-46b9-9c88-459635f12739" providerId="ADAL" clId="{0776AC9C-D81D-40CD-8AC4-AF2CBEED1DE7}" dt="2021-03-08T19:45:44.068" v="536" actId="478"/>
          <ac:picMkLst>
            <pc:docMk/>
            <pc:sldMk cId="631335216" sldId="298"/>
            <ac:picMk id="25" creationId="{59E903EB-F76D-476D-A224-5FDA60CA085E}"/>
          </ac:picMkLst>
        </pc:picChg>
        <pc:picChg chg="del">
          <ac:chgData name="De Silva L.S.R it18113914" userId="62612fb7-9c05-46b9-9c88-459635f12739" providerId="ADAL" clId="{0776AC9C-D81D-40CD-8AC4-AF2CBEED1DE7}" dt="2021-03-08T19:45:44.068" v="536" actId="478"/>
          <ac:picMkLst>
            <pc:docMk/>
            <pc:sldMk cId="631335216" sldId="298"/>
            <ac:picMk id="26" creationId="{0BFDF883-3649-41DA-BFFC-4C938D1A0D55}"/>
          </ac:picMkLst>
        </pc:picChg>
        <pc:picChg chg="del">
          <ac:chgData name="De Silva L.S.R it18113914" userId="62612fb7-9c05-46b9-9c88-459635f12739" providerId="ADAL" clId="{0776AC9C-D81D-40CD-8AC4-AF2CBEED1DE7}" dt="2021-03-08T19:45:44.068" v="536" actId="478"/>
          <ac:picMkLst>
            <pc:docMk/>
            <pc:sldMk cId="631335216" sldId="298"/>
            <ac:picMk id="27" creationId="{E7B06A8D-D06E-4298-9C7A-629CDE395827}"/>
          </ac:picMkLst>
        </pc:picChg>
        <pc:picChg chg="del">
          <ac:chgData name="De Silva L.S.R it18113914" userId="62612fb7-9c05-46b9-9c88-459635f12739" providerId="ADAL" clId="{0776AC9C-D81D-40CD-8AC4-AF2CBEED1DE7}" dt="2021-03-08T19:45:44.068" v="536" actId="478"/>
          <ac:picMkLst>
            <pc:docMk/>
            <pc:sldMk cId="631335216" sldId="298"/>
            <ac:picMk id="28" creationId="{1CE02E59-5556-4343-99E8-8723ABF4BE5F}"/>
          </ac:picMkLst>
        </pc:picChg>
        <pc:picChg chg="del">
          <ac:chgData name="De Silva L.S.R it18113914" userId="62612fb7-9c05-46b9-9c88-459635f12739" providerId="ADAL" clId="{0776AC9C-D81D-40CD-8AC4-AF2CBEED1DE7}" dt="2021-03-08T19:45:44.068" v="536" actId="478"/>
          <ac:picMkLst>
            <pc:docMk/>
            <pc:sldMk cId="631335216" sldId="298"/>
            <ac:picMk id="29" creationId="{44964064-D4B3-4725-9289-24B532E948B2}"/>
          </ac:picMkLst>
        </pc:picChg>
        <pc:picChg chg="del">
          <ac:chgData name="De Silva L.S.R it18113914" userId="62612fb7-9c05-46b9-9c88-459635f12739" providerId="ADAL" clId="{0776AC9C-D81D-40CD-8AC4-AF2CBEED1DE7}" dt="2021-03-08T19:45:44.068" v="536" actId="478"/>
          <ac:picMkLst>
            <pc:docMk/>
            <pc:sldMk cId="631335216" sldId="298"/>
            <ac:picMk id="30" creationId="{049126B1-92EA-4E2E-8058-1A3C7553EEA6}"/>
          </ac:picMkLst>
        </pc:picChg>
        <pc:picChg chg="del">
          <ac:chgData name="De Silva L.S.R it18113914" userId="62612fb7-9c05-46b9-9c88-459635f12739" providerId="ADAL" clId="{0776AC9C-D81D-40CD-8AC4-AF2CBEED1DE7}" dt="2021-03-08T19:45:44.068" v="536" actId="478"/>
          <ac:picMkLst>
            <pc:docMk/>
            <pc:sldMk cId="631335216" sldId="298"/>
            <ac:picMk id="33" creationId="{4256BBE5-207F-4661-9B8E-0C499748EFD1}"/>
          </ac:picMkLst>
        </pc:picChg>
        <pc:picChg chg="del">
          <ac:chgData name="De Silva L.S.R it18113914" userId="62612fb7-9c05-46b9-9c88-459635f12739" providerId="ADAL" clId="{0776AC9C-D81D-40CD-8AC4-AF2CBEED1DE7}" dt="2021-03-08T19:45:44.068" v="536" actId="478"/>
          <ac:picMkLst>
            <pc:docMk/>
            <pc:sldMk cId="631335216" sldId="298"/>
            <ac:picMk id="34" creationId="{94C5E930-53DA-412D-AA4A-013662129344}"/>
          </ac:picMkLst>
        </pc:picChg>
        <pc:picChg chg="del">
          <ac:chgData name="De Silva L.S.R it18113914" userId="62612fb7-9c05-46b9-9c88-459635f12739" providerId="ADAL" clId="{0776AC9C-D81D-40CD-8AC4-AF2CBEED1DE7}" dt="2021-03-08T19:45:44.068" v="536" actId="478"/>
          <ac:picMkLst>
            <pc:docMk/>
            <pc:sldMk cId="631335216" sldId="298"/>
            <ac:picMk id="36" creationId="{47572B1C-0DC2-4FE9-8AD2-CD47EC4C7860}"/>
          </ac:picMkLst>
        </pc:picChg>
        <pc:picChg chg="del">
          <ac:chgData name="De Silva L.S.R it18113914" userId="62612fb7-9c05-46b9-9c88-459635f12739" providerId="ADAL" clId="{0776AC9C-D81D-40CD-8AC4-AF2CBEED1DE7}" dt="2021-03-08T19:45:44.068" v="536" actId="478"/>
          <ac:picMkLst>
            <pc:docMk/>
            <pc:sldMk cId="631335216" sldId="298"/>
            <ac:picMk id="37" creationId="{0AE731A1-43B7-4B63-B835-F102DB4E9FAF}"/>
          </ac:picMkLst>
        </pc:picChg>
        <pc:picChg chg="del">
          <ac:chgData name="De Silva L.S.R it18113914" userId="62612fb7-9c05-46b9-9c88-459635f12739" providerId="ADAL" clId="{0776AC9C-D81D-40CD-8AC4-AF2CBEED1DE7}" dt="2021-03-08T19:45:44.068" v="536" actId="478"/>
          <ac:picMkLst>
            <pc:docMk/>
            <pc:sldMk cId="631335216" sldId="298"/>
            <ac:picMk id="38" creationId="{CC3C0712-3CB6-48FF-A231-4336119B0136}"/>
          </ac:picMkLst>
        </pc:picChg>
        <pc:picChg chg="del">
          <ac:chgData name="De Silva L.S.R it18113914" userId="62612fb7-9c05-46b9-9c88-459635f12739" providerId="ADAL" clId="{0776AC9C-D81D-40CD-8AC4-AF2CBEED1DE7}" dt="2021-03-08T19:45:44.068" v="536" actId="478"/>
          <ac:picMkLst>
            <pc:docMk/>
            <pc:sldMk cId="631335216" sldId="298"/>
            <ac:picMk id="39" creationId="{58491F88-D18F-4286-973D-163EE33AFF71}"/>
          </ac:picMkLst>
        </pc:picChg>
        <pc:picChg chg="del">
          <ac:chgData name="De Silva L.S.R it18113914" userId="62612fb7-9c05-46b9-9c88-459635f12739" providerId="ADAL" clId="{0776AC9C-D81D-40CD-8AC4-AF2CBEED1DE7}" dt="2021-03-08T19:45:44.068" v="536" actId="478"/>
          <ac:picMkLst>
            <pc:docMk/>
            <pc:sldMk cId="631335216" sldId="298"/>
            <ac:picMk id="40" creationId="{447D901A-CD95-49BA-9629-E9F3127FDC75}"/>
          </ac:picMkLst>
        </pc:picChg>
        <pc:picChg chg="del">
          <ac:chgData name="De Silva L.S.R it18113914" userId="62612fb7-9c05-46b9-9c88-459635f12739" providerId="ADAL" clId="{0776AC9C-D81D-40CD-8AC4-AF2CBEED1DE7}" dt="2021-03-08T19:45:44.068" v="536" actId="478"/>
          <ac:picMkLst>
            <pc:docMk/>
            <pc:sldMk cId="631335216" sldId="298"/>
            <ac:picMk id="42" creationId="{22B76FC3-8DE0-4A50-BE37-5E84D16C2EF7}"/>
          </ac:picMkLst>
        </pc:picChg>
        <pc:picChg chg="del">
          <ac:chgData name="De Silva L.S.R it18113914" userId="62612fb7-9c05-46b9-9c88-459635f12739" providerId="ADAL" clId="{0776AC9C-D81D-40CD-8AC4-AF2CBEED1DE7}" dt="2021-03-08T19:45:44.068" v="536" actId="478"/>
          <ac:picMkLst>
            <pc:docMk/>
            <pc:sldMk cId="631335216" sldId="298"/>
            <ac:picMk id="43" creationId="{742F2F42-760E-4275-B09B-9C73017F2282}"/>
          </ac:picMkLst>
        </pc:picChg>
        <pc:picChg chg="del">
          <ac:chgData name="De Silva L.S.R it18113914" userId="62612fb7-9c05-46b9-9c88-459635f12739" providerId="ADAL" clId="{0776AC9C-D81D-40CD-8AC4-AF2CBEED1DE7}" dt="2021-03-08T19:45:59.432" v="538" actId="478"/>
          <ac:picMkLst>
            <pc:docMk/>
            <pc:sldMk cId="631335216" sldId="298"/>
            <ac:picMk id="44" creationId="{A412F958-81A6-4E33-B325-937A4242CA3D}"/>
          </ac:picMkLst>
        </pc:picChg>
        <pc:picChg chg="del">
          <ac:chgData name="De Silva L.S.R it18113914" userId="62612fb7-9c05-46b9-9c88-459635f12739" providerId="ADAL" clId="{0776AC9C-D81D-40CD-8AC4-AF2CBEED1DE7}" dt="2021-03-08T19:45:51.932" v="537" actId="478"/>
          <ac:picMkLst>
            <pc:docMk/>
            <pc:sldMk cId="631335216" sldId="298"/>
            <ac:picMk id="45" creationId="{1D1A507F-3D78-4FE1-85DC-044541083910}"/>
          </ac:picMkLst>
        </pc:picChg>
        <pc:picChg chg="del">
          <ac:chgData name="De Silva L.S.R it18113914" userId="62612fb7-9c05-46b9-9c88-459635f12739" providerId="ADAL" clId="{0776AC9C-D81D-40CD-8AC4-AF2CBEED1DE7}" dt="2021-03-08T19:45:51.932" v="537" actId="478"/>
          <ac:picMkLst>
            <pc:docMk/>
            <pc:sldMk cId="631335216" sldId="298"/>
            <ac:picMk id="46" creationId="{B08E8FD6-EEC9-46D3-A35A-14790335AD70}"/>
          </ac:picMkLst>
        </pc:picChg>
        <pc:picChg chg="del">
          <ac:chgData name="De Silva L.S.R it18113914" userId="62612fb7-9c05-46b9-9c88-459635f12739" providerId="ADAL" clId="{0776AC9C-D81D-40CD-8AC4-AF2CBEED1DE7}" dt="2021-03-08T19:45:51.932" v="537" actId="478"/>
          <ac:picMkLst>
            <pc:docMk/>
            <pc:sldMk cId="631335216" sldId="298"/>
            <ac:picMk id="47" creationId="{DB239D95-117B-47AF-A078-15000A59F860}"/>
          </ac:picMkLst>
        </pc:picChg>
        <pc:picChg chg="del">
          <ac:chgData name="De Silva L.S.R it18113914" userId="62612fb7-9c05-46b9-9c88-459635f12739" providerId="ADAL" clId="{0776AC9C-D81D-40CD-8AC4-AF2CBEED1DE7}" dt="2021-03-08T19:45:51.932" v="537" actId="478"/>
          <ac:picMkLst>
            <pc:docMk/>
            <pc:sldMk cId="631335216" sldId="298"/>
            <ac:picMk id="48" creationId="{4227A0E8-E5A6-4501-A6DC-ED3E22BFE8CD}"/>
          </ac:picMkLst>
        </pc:picChg>
        <pc:picChg chg="del">
          <ac:chgData name="De Silva L.S.R it18113914" userId="62612fb7-9c05-46b9-9c88-459635f12739" providerId="ADAL" clId="{0776AC9C-D81D-40CD-8AC4-AF2CBEED1DE7}" dt="2021-03-08T19:45:51.932" v="537" actId="478"/>
          <ac:picMkLst>
            <pc:docMk/>
            <pc:sldMk cId="631335216" sldId="298"/>
            <ac:picMk id="49" creationId="{AD8841E9-4F19-4576-8605-034F6357474E}"/>
          </ac:picMkLst>
        </pc:picChg>
        <pc:picChg chg="del">
          <ac:chgData name="De Silva L.S.R it18113914" userId="62612fb7-9c05-46b9-9c88-459635f12739" providerId="ADAL" clId="{0776AC9C-D81D-40CD-8AC4-AF2CBEED1DE7}" dt="2021-03-08T19:45:44.068" v="536" actId="478"/>
          <ac:picMkLst>
            <pc:docMk/>
            <pc:sldMk cId="631335216" sldId="298"/>
            <ac:picMk id="50" creationId="{4F886CDC-0DE6-4D0D-A1E5-F1FDD823F8A8}"/>
          </ac:picMkLst>
        </pc:picChg>
        <pc:picChg chg="del">
          <ac:chgData name="De Silva L.S.R it18113914" userId="62612fb7-9c05-46b9-9c88-459635f12739" providerId="ADAL" clId="{0776AC9C-D81D-40CD-8AC4-AF2CBEED1DE7}" dt="2021-03-08T19:45:44.068" v="536" actId="478"/>
          <ac:picMkLst>
            <pc:docMk/>
            <pc:sldMk cId="631335216" sldId="298"/>
            <ac:picMk id="51" creationId="{FC37AAED-2526-4E68-A48A-55DBDA28ED8E}"/>
          </ac:picMkLst>
        </pc:picChg>
        <pc:picChg chg="del">
          <ac:chgData name="De Silva L.S.R it18113914" userId="62612fb7-9c05-46b9-9c88-459635f12739" providerId="ADAL" clId="{0776AC9C-D81D-40CD-8AC4-AF2CBEED1DE7}" dt="2021-03-08T19:45:44.068" v="536" actId="478"/>
          <ac:picMkLst>
            <pc:docMk/>
            <pc:sldMk cId="631335216" sldId="298"/>
            <ac:picMk id="52" creationId="{2FA0F0D8-E68A-4288-9176-06B7232741CA}"/>
          </ac:picMkLst>
        </pc:picChg>
      </pc:sldChg>
      <pc:sldChg chg="addSp modSp mod">
        <pc:chgData name="De Silva L.S.R it18113914" userId="62612fb7-9c05-46b9-9c88-459635f12739" providerId="ADAL" clId="{0776AC9C-D81D-40CD-8AC4-AF2CBEED1DE7}" dt="2021-03-08T19:49:44.808" v="550" actId="1076"/>
        <pc:sldMkLst>
          <pc:docMk/>
          <pc:sldMk cId="3602032857" sldId="301"/>
        </pc:sldMkLst>
        <pc:spChg chg="mod">
          <ac:chgData name="De Silva L.S.R it18113914" userId="62612fb7-9c05-46b9-9c88-459635f12739" providerId="ADAL" clId="{0776AC9C-D81D-40CD-8AC4-AF2CBEED1DE7}" dt="2021-03-08T19:47:42.514" v="548" actId="20577"/>
          <ac:spMkLst>
            <pc:docMk/>
            <pc:sldMk cId="3602032857" sldId="301"/>
            <ac:spMk id="6" creationId="{F7E461F4-E6D8-4801-94AA-9B72FC99FFED}"/>
          </ac:spMkLst>
        </pc:spChg>
        <pc:spChg chg="mod">
          <ac:chgData name="De Silva L.S.R it18113914" userId="62612fb7-9c05-46b9-9c88-459635f12739" providerId="ADAL" clId="{0776AC9C-D81D-40CD-8AC4-AF2CBEED1DE7}" dt="2021-03-08T19:49:44.808" v="550" actId="1076"/>
          <ac:spMkLst>
            <pc:docMk/>
            <pc:sldMk cId="3602032857" sldId="301"/>
            <ac:spMk id="47" creationId="{88119D92-E59D-4BFB-BEA5-E8DDFDB616F9}"/>
          </ac:spMkLst>
        </pc:spChg>
        <pc:spChg chg="add mod">
          <ac:chgData name="De Silva L.S.R it18113914" userId="62612fb7-9c05-46b9-9c88-459635f12739" providerId="ADAL" clId="{0776AC9C-D81D-40CD-8AC4-AF2CBEED1DE7}" dt="2021-03-08T19:41:50.517" v="498"/>
          <ac:spMkLst>
            <pc:docMk/>
            <pc:sldMk cId="3602032857" sldId="301"/>
            <ac:spMk id="48" creationId="{73AB496C-6D8D-433D-AA48-456E5F83D7F2}"/>
          </ac:spMkLst>
        </pc:spChg>
      </pc:sldChg>
      <pc:sldChg chg="addSp delSp modSp mod">
        <pc:chgData name="De Silva L.S.R it18113914" userId="62612fb7-9c05-46b9-9c88-459635f12739" providerId="ADAL" clId="{0776AC9C-D81D-40CD-8AC4-AF2CBEED1DE7}" dt="2021-03-08T19:50:01.064" v="551" actId="108"/>
        <pc:sldMkLst>
          <pc:docMk/>
          <pc:sldMk cId="1744221090" sldId="302"/>
        </pc:sldMkLst>
        <pc:spChg chg="add del mod">
          <ac:chgData name="De Silva L.S.R it18113914" userId="62612fb7-9c05-46b9-9c88-459635f12739" providerId="ADAL" clId="{0776AC9C-D81D-40CD-8AC4-AF2CBEED1DE7}" dt="2021-03-08T19:50:01.064" v="551" actId="108"/>
          <ac:spMkLst>
            <pc:docMk/>
            <pc:sldMk cId="1744221090" sldId="302"/>
            <ac:spMk id="5" creationId="{22F6FBBB-4C77-4A4B-BE54-96D3B0DF3BB7}"/>
          </ac:spMkLst>
        </pc:spChg>
        <pc:spChg chg="add del mod">
          <ac:chgData name="De Silva L.S.R it18113914" userId="62612fb7-9c05-46b9-9c88-459635f12739" providerId="ADAL" clId="{0776AC9C-D81D-40CD-8AC4-AF2CBEED1DE7}" dt="2021-03-08T19:04:00.859" v="185" actId="478"/>
          <ac:spMkLst>
            <pc:docMk/>
            <pc:sldMk cId="1744221090" sldId="302"/>
            <ac:spMk id="8" creationId="{887362C8-57A8-4824-9C91-059E5F0C7FC8}"/>
          </ac:spMkLst>
        </pc:spChg>
        <pc:spChg chg="add mod">
          <ac:chgData name="De Silva L.S.R it18113914" userId="62612fb7-9c05-46b9-9c88-459635f12739" providerId="ADAL" clId="{0776AC9C-D81D-40CD-8AC4-AF2CBEED1DE7}" dt="2021-03-08T19:41:53.033" v="499"/>
          <ac:spMkLst>
            <pc:docMk/>
            <pc:sldMk cId="1744221090" sldId="302"/>
            <ac:spMk id="10" creationId="{EDC77A7F-8F48-4B16-B20E-6C07AE8D74C4}"/>
          </ac:spMkLst>
        </pc:spChg>
        <pc:picChg chg="add mod ord">
          <ac:chgData name="De Silva L.S.R it18113914" userId="62612fb7-9c05-46b9-9c88-459635f12739" providerId="ADAL" clId="{0776AC9C-D81D-40CD-8AC4-AF2CBEED1DE7}" dt="2021-03-06T09:07:34.403" v="82" actId="14100"/>
          <ac:picMkLst>
            <pc:docMk/>
            <pc:sldMk cId="1744221090" sldId="302"/>
            <ac:picMk id="2" creationId="{B2CB3FD8-BD44-4B5A-87B0-5ABD5467B98E}"/>
          </ac:picMkLst>
        </pc:picChg>
        <pc:picChg chg="add mod ord">
          <ac:chgData name="De Silva L.S.R it18113914" userId="62612fb7-9c05-46b9-9c88-459635f12739" providerId="ADAL" clId="{0776AC9C-D81D-40CD-8AC4-AF2CBEED1DE7}" dt="2021-03-06T09:07:26.652" v="80" actId="14100"/>
          <ac:picMkLst>
            <pc:docMk/>
            <pc:sldMk cId="1744221090" sldId="302"/>
            <ac:picMk id="3" creationId="{DC255B1A-17C8-48D1-9B01-3D6D42959A54}"/>
          </ac:picMkLst>
        </pc:picChg>
        <pc:picChg chg="add mod ord">
          <ac:chgData name="De Silva L.S.R it18113914" userId="62612fb7-9c05-46b9-9c88-459635f12739" providerId="ADAL" clId="{0776AC9C-D81D-40CD-8AC4-AF2CBEED1DE7}" dt="2021-03-06T09:08:57.127" v="88" actId="1076"/>
          <ac:picMkLst>
            <pc:docMk/>
            <pc:sldMk cId="1744221090" sldId="302"/>
            <ac:picMk id="4" creationId="{6FA50E5D-3860-421C-A61E-7D427C85B945}"/>
          </ac:picMkLst>
        </pc:picChg>
        <pc:picChg chg="add del mod">
          <ac:chgData name="De Silva L.S.R it18113914" userId="62612fb7-9c05-46b9-9c88-459635f12739" providerId="ADAL" clId="{0776AC9C-D81D-40CD-8AC4-AF2CBEED1DE7}" dt="2021-03-08T19:03:36.528" v="183"/>
          <ac:picMkLst>
            <pc:docMk/>
            <pc:sldMk cId="1744221090" sldId="302"/>
            <ac:picMk id="9" creationId="{1F2C9D88-FC19-4AEE-ADF9-D68923A5BFC6}"/>
          </ac:picMkLst>
        </pc:picChg>
      </pc:sldChg>
      <pc:sldChg chg="del">
        <pc:chgData name="De Silva L.S.R it18113914" userId="62612fb7-9c05-46b9-9c88-459635f12739" providerId="ADAL" clId="{0776AC9C-D81D-40CD-8AC4-AF2CBEED1DE7}" dt="2021-03-06T11:59:22.030" v="118" actId="2696"/>
        <pc:sldMkLst>
          <pc:docMk/>
          <pc:sldMk cId="2504239452" sldId="303"/>
        </pc:sldMkLst>
      </pc:sldChg>
      <pc:sldChg chg="addSp modSp mod">
        <pc:chgData name="De Silva L.S.R it18113914" userId="62612fb7-9c05-46b9-9c88-459635f12739" providerId="ADAL" clId="{0776AC9C-D81D-40CD-8AC4-AF2CBEED1DE7}" dt="2021-03-08T20:03:42.093" v="671" actId="108"/>
        <pc:sldMkLst>
          <pc:docMk/>
          <pc:sldMk cId="681680825" sldId="304"/>
        </pc:sldMkLst>
        <pc:spChg chg="add mod">
          <ac:chgData name="De Silva L.S.R it18113914" userId="62612fb7-9c05-46b9-9c88-459635f12739" providerId="ADAL" clId="{0776AC9C-D81D-40CD-8AC4-AF2CBEED1DE7}" dt="2021-03-08T19:42:05.189" v="505"/>
          <ac:spMkLst>
            <pc:docMk/>
            <pc:sldMk cId="681680825" sldId="304"/>
            <ac:spMk id="4" creationId="{7B34D3DC-FBBB-4E3F-941F-505D2C8A2DD7}"/>
          </ac:spMkLst>
        </pc:spChg>
        <pc:spChg chg="mod">
          <ac:chgData name="De Silva L.S.R it18113914" userId="62612fb7-9c05-46b9-9c88-459635f12739" providerId="ADAL" clId="{0776AC9C-D81D-40CD-8AC4-AF2CBEED1DE7}" dt="2021-03-08T20:03:42.093" v="671" actId="108"/>
          <ac:spMkLst>
            <pc:docMk/>
            <pc:sldMk cId="681680825" sldId="304"/>
            <ac:spMk id="5" creationId="{22F6FBBB-4C77-4A4B-BE54-96D3B0DF3BB7}"/>
          </ac:spMkLst>
        </pc:spChg>
        <pc:picChg chg="add mod">
          <ac:chgData name="De Silva L.S.R it18113914" userId="62612fb7-9c05-46b9-9c88-459635f12739" providerId="ADAL" clId="{0776AC9C-D81D-40CD-8AC4-AF2CBEED1DE7}" dt="2021-03-08T20:03:19.484" v="670" actId="1076"/>
          <ac:picMkLst>
            <pc:docMk/>
            <pc:sldMk cId="681680825" sldId="304"/>
            <ac:picMk id="2" creationId="{FFABF1A5-1DB1-4957-846B-5400FC7D6DDD}"/>
          </ac:picMkLst>
        </pc:picChg>
      </pc:sldChg>
      <pc:sldChg chg="addSp delSp modSp mod">
        <pc:chgData name="De Silva L.S.R it18113914" userId="62612fb7-9c05-46b9-9c88-459635f12739" providerId="ADAL" clId="{0776AC9C-D81D-40CD-8AC4-AF2CBEED1DE7}" dt="2021-03-08T19:56:47.486" v="641" actId="108"/>
        <pc:sldMkLst>
          <pc:docMk/>
          <pc:sldMk cId="3591493892" sldId="305"/>
        </pc:sldMkLst>
        <pc:spChg chg="mod">
          <ac:chgData name="De Silva L.S.R it18113914" userId="62612fb7-9c05-46b9-9c88-459635f12739" providerId="ADAL" clId="{0776AC9C-D81D-40CD-8AC4-AF2CBEED1DE7}" dt="2021-03-08T19:56:47.486" v="641" actId="108"/>
          <ac:spMkLst>
            <pc:docMk/>
            <pc:sldMk cId="3591493892" sldId="305"/>
            <ac:spMk id="5" creationId="{22F6FBBB-4C77-4A4B-BE54-96D3B0DF3BB7}"/>
          </ac:spMkLst>
        </pc:spChg>
        <pc:spChg chg="add mod">
          <ac:chgData name="De Silva L.S.R it18113914" userId="62612fb7-9c05-46b9-9c88-459635f12739" providerId="ADAL" clId="{0776AC9C-D81D-40CD-8AC4-AF2CBEED1DE7}" dt="2021-03-08T19:42:01.655" v="503"/>
          <ac:spMkLst>
            <pc:docMk/>
            <pc:sldMk cId="3591493892" sldId="305"/>
            <ac:spMk id="8" creationId="{4CDA3452-A206-4079-98FB-4E05F76A6843}"/>
          </ac:spMkLst>
        </pc:spChg>
        <pc:picChg chg="add del mod">
          <ac:chgData name="De Silva L.S.R it18113914" userId="62612fb7-9c05-46b9-9c88-459635f12739" providerId="ADAL" clId="{0776AC9C-D81D-40CD-8AC4-AF2CBEED1DE7}" dt="2021-03-08T18:57:51.248" v="160" actId="478"/>
          <ac:picMkLst>
            <pc:docMk/>
            <pc:sldMk cId="3591493892" sldId="305"/>
            <ac:picMk id="2" creationId="{E2C0E229-115C-48E8-B9C4-A6A485C6F297}"/>
          </ac:picMkLst>
        </pc:picChg>
        <pc:picChg chg="add mod">
          <ac:chgData name="De Silva L.S.R it18113914" userId="62612fb7-9c05-46b9-9c88-459635f12739" providerId="ADAL" clId="{0776AC9C-D81D-40CD-8AC4-AF2CBEED1DE7}" dt="2021-03-08T18:57:09.526" v="155" actId="1076"/>
          <ac:picMkLst>
            <pc:docMk/>
            <pc:sldMk cId="3591493892" sldId="305"/>
            <ac:picMk id="3" creationId="{77D34931-4393-4231-B85D-C99307D573E5}"/>
          </ac:picMkLst>
        </pc:picChg>
        <pc:picChg chg="add mod ord">
          <ac:chgData name="De Silva L.S.R it18113914" userId="62612fb7-9c05-46b9-9c88-459635f12739" providerId="ADAL" clId="{0776AC9C-D81D-40CD-8AC4-AF2CBEED1DE7}" dt="2021-03-08T18:58:48.569" v="165" actId="1076"/>
          <ac:picMkLst>
            <pc:docMk/>
            <pc:sldMk cId="3591493892" sldId="305"/>
            <ac:picMk id="4" creationId="{8A9404E2-C39F-4D63-ADD1-362498FD8195}"/>
          </ac:picMkLst>
        </pc:picChg>
        <pc:picChg chg="add mod">
          <ac:chgData name="De Silva L.S.R it18113914" userId="62612fb7-9c05-46b9-9c88-459635f12739" providerId="ADAL" clId="{0776AC9C-D81D-40CD-8AC4-AF2CBEED1DE7}" dt="2021-03-08T18:58:51.265" v="166" actId="14100"/>
          <ac:picMkLst>
            <pc:docMk/>
            <pc:sldMk cId="3591493892" sldId="305"/>
            <ac:picMk id="7" creationId="{2F0E5D3D-62D0-489A-AB7F-EB3660BC9555}"/>
          </ac:picMkLst>
        </pc:picChg>
      </pc:sldChg>
      <pc:sldChg chg="addSp modSp mod">
        <pc:chgData name="De Silva L.S.R it18113914" userId="62612fb7-9c05-46b9-9c88-459635f12739" providerId="ADAL" clId="{0776AC9C-D81D-40CD-8AC4-AF2CBEED1DE7}" dt="2021-03-09T04:31:27.623" v="1079"/>
        <pc:sldMkLst>
          <pc:docMk/>
          <pc:sldMk cId="3998895052" sldId="306"/>
        </pc:sldMkLst>
        <pc:spChg chg="mod">
          <ac:chgData name="De Silva L.S.R it18113914" userId="62612fb7-9c05-46b9-9c88-459635f12739" providerId="ADAL" clId="{0776AC9C-D81D-40CD-8AC4-AF2CBEED1DE7}" dt="2021-03-09T04:28:09.088" v="1056" actId="108"/>
          <ac:spMkLst>
            <pc:docMk/>
            <pc:sldMk cId="3998895052" sldId="306"/>
            <ac:spMk id="5" creationId="{22F6FBBB-4C77-4A4B-BE54-96D3B0DF3BB7}"/>
          </ac:spMkLst>
        </pc:spChg>
        <pc:spChg chg="add mod">
          <ac:chgData name="De Silva L.S.R it18113914" userId="62612fb7-9c05-46b9-9c88-459635f12739" providerId="ADAL" clId="{0776AC9C-D81D-40CD-8AC4-AF2CBEED1DE7}" dt="2021-03-09T04:31:27.623" v="1079"/>
          <ac:spMkLst>
            <pc:docMk/>
            <pc:sldMk cId="3998895052" sldId="306"/>
            <ac:spMk id="9" creationId="{782F4382-F54C-4E26-9822-7A89BB6F5C7A}"/>
          </ac:spMkLst>
        </pc:spChg>
        <pc:picChg chg="add mod ord">
          <ac:chgData name="De Silva L.S.R it18113914" userId="62612fb7-9c05-46b9-9c88-459635f12739" providerId="ADAL" clId="{0776AC9C-D81D-40CD-8AC4-AF2CBEED1DE7}" dt="2021-03-09T04:27:23.405" v="1043" actId="167"/>
          <ac:picMkLst>
            <pc:docMk/>
            <pc:sldMk cId="3998895052" sldId="306"/>
            <ac:picMk id="4" creationId="{62DB07D0-12EA-4DB7-AE4D-EA7DE2A4B009}"/>
          </ac:picMkLst>
        </pc:picChg>
        <pc:picChg chg="add mod ord">
          <ac:chgData name="De Silva L.S.R it18113914" userId="62612fb7-9c05-46b9-9c88-459635f12739" providerId="ADAL" clId="{0776AC9C-D81D-40CD-8AC4-AF2CBEED1DE7}" dt="2021-03-09T04:27:19.654" v="1042" actId="167"/>
          <ac:picMkLst>
            <pc:docMk/>
            <pc:sldMk cId="3998895052" sldId="306"/>
            <ac:picMk id="7" creationId="{1BAA0F99-76B9-4DC5-8209-7C836688433C}"/>
          </ac:picMkLst>
        </pc:picChg>
        <pc:picChg chg="add mod">
          <ac:chgData name="De Silva L.S.R it18113914" userId="62612fb7-9c05-46b9-9c88-459635f12739" providerId="ADAL" clId="{0776AC9C-D81D-40CD-8AC4-AF2CBEED1DE7}" dt="2021-03-09T04:27:06.773" v="1041"/>
          <ac:picMkLst>
            <pc:docMk/>
            <pc:sldMk cId="3998895052" sldId="306"/>
            <ac:picMk id="8" creationId="{B54302EC-4588-4DDF-A935-EDEE6273264D}"/>
          </ac:picMkLst>
        </pc:picChg>
      </pc:sldChg>
      <pc:sldChg chg="addSp modSp del">
        <pc:chgData name="De Silva L.S.R it18113914" userId="62612fb7-9c05-46b9-9c88-459635f12739" providerId="ADAL" clId="{0776AC9C-D81D-40CD-8AC4-AF2CBEED1DE7}" dt="2021-03-09T04:36:30.973" v="1116" actId="2696"/>
        <pc:sldMkLst>
          <pc:docMk/>
          <pc:sldMk cId="1883939526" sldId="307"/>
        </pc:sldMkLst>
        <pc:spChg chg="add mod">
          <ac:chgData name="De Silva L.S.R it18113914" userId="62612fb7-9c05-46b9-9c88-459635f12739" providerId="ADAL" clId="{0776AC9C-D81D-40CD-8AC4-AF2CBEED1DE7}" dt="2021-03-09T04:33:48.170" v="1095"/>
          <ac:spMkLst>
            <pc:docMk/>
            <pc:sldMk cId="1883939526" sldId="307"/>
            <ac:spMk id="4" creationId="{60842019-46D3-4D17-AD90-3D02D2CCAAD9}"/>
          </ac:spMkLst>
        </pc:spChg>
      </pc:sldChg>
      <pc:sldChg chg="addSp delSp modSp del mod">
        <pc:chgData name="De Silva L.S.R it18113914" userId="62612fb7-9c05-46b9-9c88-459635f12739" providerId="ADAL" clId="{0776AC9C-D81D-40CD-8AC4-AF2CBEED1DE7}" dt="2021-03-09T04:49:22.701" v="1167" actId="2696"/>
        <pc:sldMkLst>
          <pc:docMk/>
          <pc:sldMk cId="2371101028" sldId="308"/>
        </pc:sldMkLst>
        <pc:spChg chg="add mod">
          <ac:chgData name="De Silva L.S.R it18113914" userId="62612fb7-9c05-46b9-9c88-459635f12739" providerId="ADAL" clId="{0776AC9C-D81D-40CD-8AC4-AF2CBEED1DE7}" dt="2021-03-09T04:33:49.198" v="1096"/>
          <ac:spMkLst>
            <pc:docMk/>
            <pc:sldMk cId="2371101028" sldId="308"/>
            <ac:spMk id="4" creationId="{D39422E5-3EFF-450C-B40B-F18A51218B87}"/>
          </ac:spMkLst>
        </pc:spChg>
        <pc:spChg chg="mod">
          <ac:chgData name="De Silva L.S.R it18113914" userId="62612fb7-9c05-46b9-9c88-459635f12739" providerId="ADAL" clId="{0776AC9C-D81D-40CD-8AC4-AF2CBEED1DE7}" dt="2021-03-09T04:41:19.694" v="1158" actId="108"/>
          <ac:spMkLst>
            <pc:docMk/>
            <pc:sldMk cId="2371101028" sldId="308"/>
            <ac:spMk id="5" creationId="{22F6FBBB-4C77-4A4B-BE54-96D3B0DF3BB7}"/>
          </ac:spMkLst>
        </pc:spChg>
        <pc:picChg chg="add del mod ord">
          <ac:chgData name="De Silva L.S.R it18113914" userId="62612fb7-9c05-46b9-9c88-459635f12739" providerId="ADAL" clId="{0776AC9C-D81D-40CD-8AC4-AF2CBEED1DE7}" dt="2021-03-09T04:41:37.178" v="1162"/>
          <ac:picMkLst>
            <pc:docMk/>
            <pc:sldMk cId="2371101028" sldId="308"/>
            <ac:picMk id="7" creationId="{02B7B1E0-EA62-45AC-8CDC-4EF1401D03F1}"/>
          </ac:picMkLst>
        </pc:picChg>
        <pc:picChg chg="add del mod ord">
          <ac:chgData name="De Silva L.S.R it18113914" userId="62612fb7-9c05-46b9-9c88-459635f12739" providerId="ADAL" clId="{0776AC9C-D81D-40CD-8AC4-AF2CBEED1DE7}" dt="2021-03-09T04:41:37.178" v="1162"/>
          <ac:picMkLst>
            <pc:docMk/>
            <pc:sldMk cId="2371101028" sldId="308"/>
            <ac:picMk id="8" creationId="{01708696-B5C7-4CBC-B533-B0A64FF15EDA}"/>
          </ac:picMkLst>
        </pc:picChg>
        <pc:picChg chg="add del mod ord">
          <ac:chgData name="De Silva L.S.R it18113914" userId="62612fb7-9c05-46b9-9c88-459635f12739" providerId="ADAL" clId="{0776AC9C-D81D-40CD-8AC4-AF2CBEED1DE7}" dt="2021-03-09T04:41:37.178" v="1162"/>
          <ac:picMkLst>
            <pc:docMk/>
            <pc:sldMk cId="2371101028" sldId="308"/>
            <ac:picMk id="9" creationId="{7CB778FA-740B-4B71-89F3-8F6E10BF0C9F}"/>
          </ac:picMkLst>
        </pc:picChg>
      </pc:sldChg>
      <pc:sldChg chg="del">
        <pc:chgData name="De Silva L.S.R it18113914" userId="62612fb7-9c05-46b9-9c88-459635f12739" providerId="ADAL" clId="{0776AC9C-D81D-40CD-8AC4-AF2CBEED1DE7}" dt="2021-03-08T20:52:00.074" v="1025" actId="2696"/>
        <pc:sldMkLst>
          <pc:docMk/>
          <pc:sldMk cId="3169761933" sldId="310"/>
        </pc:sldMkLst>
      </pc:sldChg>
      <pc:sldChg chg="del">
        <pc:chgData name="De Silva L.S.R it18113914" userId="62612fb7-9c05-46b9-9c88-459635f12739" providerId="ADAL" clId="{0776AC9C-D81D-40CD-8AC4-AF2CBEED1DE7}" dt="2021-03-08T20:51:40.523" v="1021" actId="2696"/>
        <pc:sldMkLst>
          <pc:docMk/>
          <pc:sldMk cId="3205820932" sldId="321"/>
        </pc:sldMkLst>
      </pc:sldChg>
      <pc:sldChg chg="del">
        <pc:chgData name="De Silva L.S.R it18113914" userId="62612fb7-9c05-46b9-9c88-459635f12739" providerId="ADAL" clId="{0776AC9C-D81D-40CD-8AC4-AF2CBEED1DE7}" dt="2021-03-08T20:51:06.231" v="1017" actId="2696"/>
        <pc:sldMkLst>
          <pc:docMk/>
          <pc:sldMk cId="761940675" sldId="333"/>
        </pc:sldMkLst>
      </pc:sldChg>
      <pc:sldChg chg="del">
        <pc:chgData name="De Silva L.S.R it18113914" userId="62612fb7-9c05-46b9-9c88-459635f12739" providerId="ADAL" clId="{0776AC9C-D81D-40CD-8AC4-AF2CBEED1DE7}" dt="2021-03-08T19:00:21.106" v="167" actId="2696"/>
        <pc:sldMkLst>
          <pc:docMk/>
          <pc:sldMk cId="216552282" sldId="339"/>
        </pc:sldMkLst>
      </pc:sldChg>
      <pc:sldChg chg="addSp modSp mod">
        <pc:chgData name="De Silva L.S.R it18113914" userId="62612fb7-9c05-46b9-9c88-459635f12739" providerId="ADAL" clId="{0776AC9C-D81D-40CD-8AC4-AF2CBEED1DE7}" dt="2021-03-08T20:44:24.403" v="998" actId="1076"/>
        <pc:sldMkLst>
          <pc:docMk/>
          <pc:sldMk cId="245304073" sldId="342"/>
        </pc:sldMkLst>
        <pc:picChg chg="add mod">
          <ac:chgData name="De Silva L.S.R it18113914" userId="62612fb7-9c05-46b9-9c88-459635f12739" providerId="ADAL" clId="{0776AC9C-D81D-40CD-8AC4-AF2CBEED1DE7}" dt="2021-03-08T20:44:24.403" v="998" actId="1076"/>
          <ac:picMkLst>
            <pc:docMk/>
            <pc:sldMk cId="245304073" sldId="342"/>
            <ac:picMk id="2" creationId="{A9F80B7A-C217-4CB1-8750-25704669976F}"/>
          </ac:picMkLst>
        </pc:picChg>
      </pc:sldChg>
      <pc:sldChg chg="addSp modSp mod">
        <pc:chgData name="De Silva L.S.R it18113914" userId="62612fb7-9c05-46b9-9c88-459635f12739" providerId="ADAL" clId="{0776AC9C-D81D-40CD-8AC4-AF2CBEED1DE7}" dt="2021-03-08T20:44:39.043" v="1001" actId="1076"/>
        <pc:sldMkLst>
          <pc:docMk/>
          <pc:sldMk cId="1456008411" sldId="343"/>
        </pc:sldMkLst>
        <pc:picChg chg="add mod">
          <ac:chgData name="De Silva L.S.R it18113914" userId="62612fb7-9c05-46b9-9c88-459635f12739" providerId="ADAL" clId="{0776AC9C-D81D-40CD-8AC4-AF2CBEED1DE7}" dt="2021-03-08T20:44:39.043" v="1001" actId="1076"/>
          <ac:picMkLst>
            <pc:docMk/>
            <pc:sldMk cId="1456008411" sldId="343"/>
            <ac:picMk id="2" creationId="{C732E5D6-E1F3-491A-A6E8-B27E38C441E0}"/>
          </ac:picMkLst>
        </pc:picChg>
      </pc:sldChg>
      <pc:sldChg chg="addSp delSp modSp mod">
        <pc:chgData name="De Silva L.S.R it18113914" userId="62612fb7-9c05-46b9-9c88-459635f12739" providerId="ADAL" clId="{0776AC9C-D81D-40CD-8AC4-AF2CBEED1DE7}" dt="2021-03-08T19:56:30.635" v="640" actId="255"/>
        <pc:sldMkLst>
          <pc:docMk/>
          <pc:sldMk cId="740746795" sldId="345"/>
        </pc:sldMkLst>
        <pc:spChg chg="mod">
          <ac:chgData name="De Silva L.S.R it18113914" userId="62612fb7-9c05-46b9-9c88-459635f12739" providerId="ADAL" clId="{0776AC9C-D81D-40CD-8AC4-AF2CBEED1DE7}" dt="2021-03-08T19:56:30.635" v="640" actId="255"/>
          <ac:spMkLst>
            <pc:docMk/>
            <pc:sldMk cId="740746795" sldId="345"/>
            <ac:spMk id="2" creationId="{4465435F-6361-422B-9D7D-AB3010079AED}"/>
          </ac:spMkLst>
        </pc:spChg>
        <pc:spChg chg="mod">
          <ac:chgData name="De Silva L.S.R it18113914" userId="62612fb7-9c05-46b9-9c88-459635f12739" providerId="ADAL" clId="{0776AC9C-D81D-40CD-8AC4-AF2CBEED1DE7}" dt="2021-03-08T19:55:35.828" v="637" actId="20577"/>
          <ac:spMkLst>
            <pc:docMk/>
            <pc:sldMk cId="740746795" sldId="345"/>
            <ac:spMk id="3" creationId="{0B42E678-BB9E-40E6-A17A-839F7C76C7EE}"/>
          </ac:spMkLst>
        </pc:spChg>
        <pc:spChg chg="add mod">
          <ac:chgData name="De Silva L.S.R it18113914" userId="62612fb7-9c05-46b9-9c88-459635f12739" providerId="ADAL" clId="{0776AC9C-D81D-40CD-8AC4-AF2CBEED1DE7}" dt="2021-03-08T19:42:00.002" v="502"/>
          <ac:spMkLst>
            <pc:docMk/>
            <pc:sldMk cId="740746795" sldId="345"/>
            <ac:spMk id="6" creationId="{3462E2EE-4C39-425B-813D-AAD4B679CD67}"/>
          </ac:spMkLst>
        </pc:spChg>
        <pc:picChg chg="add del mod">
          <ac:chgData name="De Silva L.S.R it18113914" userId="62612fb7-9c05-46b9-9c88-459635f12739" providerId="ADAL" clId="{0776AC9C-D81D-40CD-8AC4-AF2CBEED1DE7}" dt="2021-03-08T18:54:20.609" v="139" actId="478"/>
          <ac:picMkLst>
            <pc:docMk/>
            <pc:sldMk cId="740746795" sldId="345"/>
            <ac:picMk id="4" creationId="{1E6C7B12-B2C1-4BFF-AE1F-6FFE2178806D}"/>
          </ac:picMkLst>
        </pc:picChg>
        <pc:picChg chg="add mod ord">
          <ac:chgData name="De Silva L.S.R it18113914" userId="62612fb7-9c05-46b9-9c88-459635f12739" providerId="ADAL" clId="{0776AC9C-D81D-40CD-8AC4-AF2CBEED1DE7}" dt="2021-03-08T18:54:45.541" v="147" actId="1076"/>
          <ac:picMkLst>
            <pc:docMk/>
            <pc:sldMk cId="740746795" sldId="345"/>
            <ac:picMk id="5" creationId="{307492CD-6BE9-422F-8D4D-1E36D78B5061}"/>
          </ac:picMkLst>
        </pc:picChg>
      </pc:sldChg>
      <pc:sldChg chg="del">
        <pc:chgData name="De Silva L.S.R it18113914" userId="62612fb7-9c05-46b9-9c88-459635f12739" providerId="ADAL" clId="{0776AC9C-D81D-40CD-8AC4-AF2CBEED1DE7}" dt="2021-03-08T20:51:51.185" v="1023" actId="2696"/>
        <pc:sldMkLst>
          <pc:docMk/>
          <pc:sldMk cId="2937500807" sldId="349"/>
        </pc:sldMkLst>
      </pc:sldChg>
      <pc:sldChg chg="addSp modSp mod">
        <pc:chgData name="De Silva L.S.R it18113914" userId="62612fb7-9c05-46b9-9c88-459635f12739" providerId="ADAL" clId="{0776AC9C-D81D-40CD-8AC4-AF2CBEED1DE7}" dt="2021-03-08T20:02:50.452" v="668" actId="1076"/>
        <pc:sldMkLst>
          <pc:docMk/>
          <pc:sldMk cId="1330427927" sldId="351"/>
        </pc:sldMkLst>
        <pc:spChg chg="add mod">
          <ac:chgData name="De Silva L.S.R it18113914" userId="62612fb7-9c05-46b9-9c88-459635f12739" providerId="ADAL" clId="{0776AC9C-D81D-40CD-8AC4-AF2CBEED1DE7}" dt="2021-03-08T19:42:03.256" v="504"/>
          <ac:spMkLst>
            <pc:docMk/>
            <pc:sldMk cId="1330427927" sldId="351"/>
            <ac:spMk id="4" creationId="{86B60BAB-D8D3-4469-8846-8A1355D5E1A6}"/>
          </ac:spMkLst>
        </pc:spChg>
        <pc:spChg chg="mod">
          <ac:chgData name="De Silva L.S.R it18113914" userId="62612fb7-9c05-46b9-9c88-459635f12739" providerId="ADAL" clId="{0776AC9C-D81D-40CD-8AC4-AF2CBEED1DE7}" dt="2021-03-08T19:57:32.269" v="653" actId="108"/>
          <ac:spMkLst>
            <pc:docMk/>
            <pc:sldMk cId="1330427927" sldId="351"/>
            <ac:spMk id="5" creationId="{22F6FBBB-4C77-4A4B-BE54-96D3B0DF3BB7}"/>
          </ac:spMkLst>
        </pc:spChg>
        <pc:spChg chg="mod">
          <ac:chgData name="De Silva L.S.R it18113914" userId="62612fb7-9c05-46b9-9c88-459635f12739" providerId="ADAL" clId="{0776AC9C-D81D-40CD-8AC4-AF2CBEED1DE7}" dt="2021-03-08T19:57:50.653" v="656" actId="5793"/>
          <ac:spMkLst>
            <pc:docMk/>
            <pc:sldMk cId="1330427927" sldId="351"/>
            <ac:spMk id="6" creationId="{F7E461F4-E6D8-4801-94AA-9B72FC99FFED}"/>
          </ac:spMkLst>
        </pc:spChg>
        <pc:picChg chg="add mod">
          <ac:chgData name="De Silva L.S.R it18113914" userId="62612fb7-9c05-46b9-9c88-459635f12739" providerId="ADAL" clId="{0776AC9C-D81D-40CD-8AC4-AF2CBEED1DE7}" dt="2021-03-08T20:02:04.601" v="661" actId="14100"/>
          <ac:picMkLst>
            <pc:docMk/>
            <pc:sldMk cId="1330427927" sldId="351"/>
            <ac:picMk id="2" creationId="{126B55ED-0CD1-4295-8EE7-977C4AE2C083}"/>
          </ac:picMkLst>
        </pc:picChg>
        <pc:picChg chg="add mod ord">
          <ac:chgData name="De Silva L.S.R it18113914" userId="62612fb7-9c05-46b9-9c88-459635f12739" providerId="ADAL" clId="{0776AC9C-D81D-40CD-8AC4-AF2CBEED1DE7}" dt="2021-03-08T20:02:31.608" v="666" actId="1076"/>
          <ac:picMkLst>
            <pc:docMk/>
            <pc:sldMk cId="1330427927" sldId="351"/>
            <ac:picMk id="3" creationId="{06D46327-36E6-45D4-A4D4-A82085060086}"/>
          </ac:picMkLst>
        </pc:picChg>
        <pc:picChg chg="add mod">
          <ac:chgData name="De Silva L.S.R it18113914" userId="62612fb7-9c05-46b9-9c88-459635f12739" providerId="ADAL" clId="{0776AC9C-D81D-40CD-8AC4-AF2CBEED1DE7}" dt="2021-03-08T20:02:50.452" v="668" actId="1076"/>
          <ac:picMkLst>
            <pc:docMk/>
            <pc:sldMk cId="1330427927" sldId="351"/>
            <ac:picMk id="7" creationId="{6B9BD9D9-47A6-4E19-BB68-FCE5672FCF53}"/>
          </ac:picMkLst>
        </pc:picChg>
      </pc:sldChg>
      <pc:sldChg chg="addSp modSp mod">
        <pc:chgData name="De Silva L.S.R it18113914" userId="62612fb7-9c05-46b9-9c88-459635f12739" providerId="ADAL" clId="{0776AC9C-D81D-40CD-8AC4-AF2CBEED1DE7}" dt="2021-03-09T04:31:29.540" v="1080"/>
        <pc:sldMkLst>
          <pc:docMk/>
          <pc:sldMk cId="888506932" sldId="359"/>
        </pc:sldMkLst>
        <pc:spChg chg="mod">
          <ac:chgData name="De Silva L.S.R it18113914" userId="62612fb7-9c05-46b9-9c88-459635f12739" providerId="ADAL" clId="{0776AC9C-D81D-40CD-8AC4-AF2CBEED1DE7}" dt="2021-03-09T04:28:15.897" v="1057" actId="108"/>
          <ac:spMkLst>
            <pc:docMk/>
            <pc:sldMk cId="888506932" sldId="359"/>
            <ac:spMk id="5" creationId="{22F6FBBB-4C77-4A4B-BE54-96D3B0DF3BB7}"/>
          </ac:spMkLst>
        </pc:spChg>
        <pc:spChg chg="add mod">
          <ac:chgData name="De Silva L.S.R it18113914" userId="62612fb7-9c05-46b9-9c88-459635f12739" providerId="ADAL" clId="{0776AC9C-D81D-40CD-8AC4-AF2CBEED1DE7}" dt="2021-03-09T04:31:29.540" v="1080"/>
          <ac:spMkLst>
            <pc:docMk/>
            <pc:sldMk cId="888506932" sldId="359"/>
            <ac:spMk id="9" creationId="{1A27A85A-F8D4-442A-95F0-51EB35EE50F0}"/>
          </ac:spMkLst>
        </pc:spChg>
        <pc:picChg chg="add mod ord">
          <ac:chgData name="De Silva L.S.R it18113914" userId="62612fb7-9c05-46b9-9c88-459635f12739" providerId="ADAL" clId="{0776AC9C-D81D-40CD-8AC4-AF2CBEED1DE7}" dt="2021-03-09T04:27:35.464" v="1045" actId="167"/>
          <ac:picMkLst>
            <pc:docMk/>
            <pc:sldMk cId="888506932" sldId="359"/>
            <ac:picMk id="4" creationId="{F54C1802-8F0D-47CD-AEFE-3DAA55F41C1E}"/>
          </ac:picMkLst>
        </pc:picChg>
        <pc:picChg chg="add mod ord">
          <ac:chgData name="De Silva L.S.R it18113914" userId="62612fb7-9c05-46b9-9c88-459635f12739" providerId="ADAL" clId="{0776AC9C-D81D-40CD-8AC4-AF2CBEED1DE7}" dt="2021-03-09T04:27:35.464" v="1045" actId="167"/>
          <ac:picMkLst>
            <pc:docMk/>
            <pc:sldMk cId="888506932" sldId="359"/>
            <ac:picMk id="7" creationId="{92BAA955-AB63-4F63-B155-C688DE64D60C}"/>
          </ac:picMkLst>
        </pc:picChg>
        <pc:picChg chg="add mod">
          <ac:chgData name="De Silva L.S.R it18113914" userId="62612fb7-9c05-46b9-9c88-459635f12739" providerId="ADAL" clId="{0776AC9C-D81D-40CD-8AC4-AF2CBEED1DE7}" dt="2021-03-09T04:27:26.390" v="1044"/>
          <ac:picMkLst>
            <pc:docMk/>
            <pc:sldMk cId="888506932" sldId="359"/>
            <ac:picMk id="8" creationId="{9786FFAF-5848-4CFA-AF21-26519DA1CD25}"/>
          </ac:picMkLst>
        </pc:picChg>
      </pc:sldChg>
      <pc:sldChg chg="addSp modSp mod">
        <pc:chgData name="De Silva L.S.R it18113914" userId="62612fb7-9c05-46b9-9c88-459635f12739" providerId="ADAL" clId="{0776AC9C-D81D-40CD-8AC4-AF2CBEED1DE7}" dt="2021-03-09T04:27:59.214" v="1055" actId="20577"/>
        <pc:sldMkLst>
          <pc:docMk/>
          <pc:sldMk cId="1774216711" sldId="360"/>
        </pc:sldMkLst>
        <pc:spChg chg="mod">
          <ac:chgData name="De Silva L.S.R it18113914" userId="62612fb7-9c05-46b9-9c88-459635f12739" providerId="ADAL" clId="{0776AC9C-D81D-40CD-8AC4-AF2CBEED1DE7}" dt="2021-03-09T04:27:59.214" v="1055" actId="20577"/>
          <ac:spMkLst>
            <pc:docMk/>
            <pc:sldMk cId="1774216711" sldId="360"/>
            <ac:spMk id="9" creationId="{7BCA1D67-CF31-4544-9404-931D18BD13A1}"/>
          </ac:spMkLst>
        </pc:spChg>
        <pc:spChg chg="add mod">
          <ac:chgData name="De Silva L.S.R it18113914" userId="62612fb7-9c05-46b9-9c88-459635f12739" providerId="ADAL" clId="{0776AC9C-D81D-40CD-8AC4-AF2CBEED1DE7}" dt="2021-03-08T19:41:41.231" v="496"/>
          <ac:spMkLst>
            <pc:docMk/>
            <pc:sldMk cId="1774216711" sldId="360"/>
            <ac:spMk id="10" creationId="{59D90B40-05A0-4347-8AC7-E04DA9F115DA}"/>
          </ac:spMkLst>
        </pc:spChg>
      </pc:sldChg>
      <pc:sldChg chg="del">
        <pc:chgData name="De Silva L.S.R it18113914" userId="62612fb7-9c05-46b9-9c88-459635f12739" providerId="ADAL" clId="{0776AC9C-D81D-40CD-8AC4-AF2CBEED1DE7}" dt="2021-03-08T18:55:37.853" v="150" actId="2696"/>
        <pc:sldMkLst>
          <pc:docMk/>
          <pc:sldMk cId="3749398846" sldId="361"/>
        </pc:sldMkLst>
      </pc:sldChg>
      <pc:sldChg chg="del">
        <pc:chgData name="De Silva L.S.R it18113914" userId="62612fb7-9c05-46b9-9c88-459635f12739" providerId="ADAL" clId="{0776AC9C-D81D-40CD-8AC4-AF2CBEED1DE7}" dt="2021-03-08T20:51:48.338" v="1022" actId="2696"/>
        <pc:sldMkLst>
          <pc:docMk/>
          <pc:sldMk cId="312812656" sldId="362"/>
        </pc:sldMkLst>
      </pc:sldChg>
      <pc:sldChg chg="addSp modSp mod">
        <pc:chgData name="De Silva L.S.R it18113914" userId="62612fb7-9c05-46b9-9c88-459635f12739" providerId="ADAL" clId="{0776AC9C-D81D-40CD-8AC4-AF2CBEED1DE7}" dt="2021-03-09T04:30:59.470" v="1076" actId="108"/>
        <pc:sldMkLst>
          <pc:docMk/>
          <pc:sldMk cId="6394910" sldId="368"/>
        </pc:sldMkLst>
        <pc:spChg chg="mod">
          <ac:chgData name="De Silva L.S.R it18113914" userId="62612fb7-9c05-46b9-9c88-459635f12739" providerId="ADAL" clId="{0776AC9C-D81D-40CD-8AC4-AF2CBEED1DE7}" dt="2021-03-09T04:30:59.470" v="1076" actId="108"/>
          <ac:spMkLst>
            <pc:docMk/>
            <pc:sldMk cId="6394910" sldId="368"/>
            <ac:spMk id="5" creationId="{22F6FBBB-4C77-4A4B-BE54-96D3B0DF3BB7}"/>
          </ac:spMkLst>
        </pc:spChg>
        <pc:spChg chg="add mod">
          <ac:chgData name="De Silva L.S.R it18113914" userId="62612fb7-9c05-46b9-9c88-459635f12739" providerId="ADAL" clId="{0776AC9C-D81D-40CD-8AC4-AF2CBEED1DE7}" dt="2021-03-09T04:30:24.897" v="1070"/>
          <ac:spMkLst>
            <pc:docMk/>
            <pc:sldMk cId="6394910" sldId="368"/>
            <ac:spMk id="9" creationId="{91D37ADC-F8A4-469F-AFAB-C6C84BDB900D}"/>
          </ac:spMkLst>
        </pc:spChg>
        <pc:picChg chg="add mod ord">
          <ac:chgData name="De Silva L.S.R it18113914" userId="62612fb7-9c05-46b9-9c88-459635f12739" providerId="ADAL" clId="{0776AC9C-D81D-40CD-8AC4-AF2CBEED1DE7}" dt="2021-03-09T04:29:01.511" v="1059" actId="167"/>
          <ac:picMkLst>
            <pc:docMk/>
            <pc:sldMk cId="6394910" sldId="368"/>
            <ac:picMk id="4" creationId="{8C94C3FF-7AC6-4275-A79C-E0FFE95A2D65}"/>
          </ac:picMkLst>
        </pc:picChg>
        <pc:picChg chg="add mod ord">
          <ac:chgData name="De Silva L.S.R it18113914" userId="62612fb7-9c05-46b9-9c88-459635f12739" providerId="ADAL" clId="{0776AC9C-D81D-40CD-8AC4-AF2CBEED1DE7}" dt="2021-03-09T04:29:01.511" v="1059" actId="167"/>
          <ac:picMkLst>
            <pc:docMk/>
            <pc:sldMk cId="6394910" sldId="368"/>
            <ac:picMk id="7" creationId="{FD6A6B30-935E-410E-980E-95B4882E39C1}"/>
          </ac:picMkLst>
        </pc:picChg>
        <pc:picChg chg="add mod">
          <ac:chgData name="De Silva L.S.R it18113914" userId="62612fb7-9c05-46b9-9c88-459635f12739" providerId="ADAL" clId="{0776AC9C-D81D-40CD-8AC4-AF2CBEED1DE7}" dt="2021-03-09T04:28:53.211" v="1058"/>
          <ac:picMkLst>
            <pc:docMk/>
            <pc:sldMk cId="6394910" sldId="368"/>
            <ac:picMk id="8" creationId="{93029A13-6A22-4396-8F7B-47B84EA6C5E3}"/>
          </ac:picMkLst>
        </pc:picChg>
      </pc:sldChg>
      <pc:sldChg chg="addSp modSp mod">
        <pc:chgData name="De Silva L.S.R it18113914" userId="62612fb7-9c05-46b9-9c88-459635f12739" providerId="ADAL" clId="{0776AC9C-D81D-40CD-8AC4-AF2CBEED1DE7}" dt="2021-03-09T04:31:04.965" v="1077" actId="108"/>
        <pc:sldMkLst>
          <pc:docMk/>
          <pc:sldMk cId="93041841" sldId="369"/>
        </pc:sldMkLst>
        <pc:spChg chg="mod">
          <ac:chgData name="De Silva L.S.R it18113914" userId="62612fb7-9c05-46b9-9c88-459635f12739" providerId="ADAL" clId="{0776AC9C-D81D-40CD-8AC4-AF2CBEED1DE7}" dt="2021-03-09T04:31:04.965" v="1077" actId="108"/>
          <ac:spMkLst>
            <pc:docMk/>
            <pc:sldMk cId="93041841" sldId="369"/>
            <ac:spMk id="5" creationId="{22F6FBBB-4C77-4A4B-BE54-96D3B0DF3BB7}"/>
          </ac:spMkLst>
        </pc:spChg>
        <pc:spChg chg="add mod">
          <ac:chgData name="De Silva L.S.R it18113914" userId="62612fb7-9c05-46b9-9c88-459635f12739" providerId="ADAL" clId="{0776AC9C-D81D-40CD-8AC4-AF2CBEED1DE7}" dt="2021-03-09T04:30:26.599" v="1071"/>
          <ac:spMkLst>
            <pc:docMk/>
            <pc:sldMk cId="93041841" sldId="369"/>
            <ac:spMk id="9" creationId="{0B308881-89F5-45B3-8213-0CB4B0C801BC}"/>
          </ac:spMkLst>
        </pc:spChg>
        <pc:picChg chg="add mod ord">
          <ac:chgData name="De Silva L.S.R it18113914" userId="62612fb7-9c05-46b9-9c88-459635f12739" providerId="ADAL" clId="{0776AC9C-D81D-40CD-8AC4-AF2CBEED1DE7}" dt="2021-03-09T04:29:10.415" v="1061" actId="167"/>
          <ac:picMkLst>
            <pc:docMk/>
            <pc:sldMk cId="93041841" sldId="369"/>
            <ac:picMk id="4" creationId="{77D272FE-00C5-4040-BF7D-8BE106691E4B}"/>
          </ac:picMkLst>
        </pc:picChg>
        <pc:picChg chg="add mod ord">
          <ac:chgData name="De Silva L.S.R it18113914" userId="62612fb7-9c05-46b9-9c88-459635f12739" providerId="ADAL" clId="{0776AC9C-D81D-40CD-8AC4-AF2CBEED1DE7}" dt="2021-03-09T04:29:10.415" v="1061" actId="167"/>
          <ac:picMkLst>
            <pc:docMk/>
            <pc:sldMk cId="93041841" sldId="369"/>
            <ac:picMk id="7" creationId="{3E13BE10-BE70-4A90-81BD-092223287CE7}"/>
          </ac:picMkLst>
        </pc:picChg>
        <pc:picChg chg="add mod">
          <ac:chgData name="De Silva L.S.R it18113914" userId="62612fb7-9c05-46b9-9c88-459635f12739" providerId="ADAL" clId="{0776AC9C-D81D-40CD-8AC4-AF2CBEED1DE7}" dt="2021-03-09T04:29:06.010" v="1060"/>
          <ac:picMkLst>
            <pc:docMk/>
            <pc:sldMk cId="93041841" sldId="369"/>
            <ac:picMk id="8" creationId="{D7AEAF21-C08B-4CC8-8174-E990FBC15A7F}"/>
          </ac:picMkLst>
        </pc:picChg>
      </pc:sldChg>
      <pc:sldChg chg="del">
        <pc:chgData name="De Silva L.S.R it18113914" userId="62612fb7-9c05-46b9-9c88-459635f12739" providerId="ADAL" clId="{0776AC9C-D81D-40CD-8AC4-AF2CBEED1DE7}" dt="2021-03-08T20:51:28.642" v="1018" actId="2696"/>
        <pc:sldMkLst>
          <pc:docMk/>
          <pc:sldMk cId="3317011" sldId="370"/>
        </pc:sldMkLst>
      </pc:sldChg>
      <pc:sldChg chg="del">
        <pc:chgData name="De Silva L.S.R it18113914" userId="62612fb7-9c05-46b9-9c88-459635f12739" providerId="ADAL" clId="{0776AC9C-D81D-40CD-8AC4-AF2CBEED1DE7}" dt="2021-03-08T20:51:31.534" v="1019" actId="2696"/>
        <pc:sldMkLst>
          <pc:docMk/>
          <pc:sldMk cId="946785232" sldId="371"/>
        </pc:sldMkLst>
      </pc:sldChg>
      <pc:sldChg chg="del">
        <pc:chgData name="De Silva L.S.R it18113914" userId="62612fb7-9c05-46b9-9c88-459635f12739" providerId="ADAL" clId="{0776AC9C-D81D-40CD-8AC4-AF2CBEED1DE7}" dt="2021-03-08T20:51:34.615" v="1020" actId="2696"/>
        <pc:sldMkLst>
          <pc:docMk/>
          <pc:sldMk cId="1489743599" sldId="372"/>
        </pc:sldMkLst>
      </pc:sldChg>
      <pc:sldChg chg="addSp modSp mod">
        <pc:chgData name="De Silva L.S.R it18113914" userId="62612fb7-9c05-46b9-9c88-459635f12739" providerId="ADAL" clId="{0776AC9C-D81D-40CD-8AC4-AF2CBEED1DE7}" dt="2021-03-09T04:23:49.269" v="1035" actId="122"/>
        <pc:sldMkLst>
          <pc:docMk/>
          <pc:sldMk cId="801158840" sldId="373"/>
        </pc:sldMkLst>
        <pc:spChg chg="mod">
          <ac:chgData name="De Silva L.S.R it18113914" userId="62612fb7-9c05-46b9-9c88-459635f12739" providerId="ADAL" clId="{0776AC9C-D81D-40CD-8AC4-AF2CBEED1DE7}" dt="2021-03-09T04:23:49.269" v="1035" actId="122"/>
          <ac:spMkLst>
            <pc:docMk/>
            <pc:sldMk cId="801158840" sldId="373"/>
            <ac:spMk id="2" creationId="{606F25A2-0ABA-476F-93A9-CAE8E1CC4A08}"/>
          </ac:spMkLst>
        </pc:spChg>
        <pc:spChg chg="add mod">
          <ac:chgData name="De Silva L.S.R it18113914" userId="62612fb7-9c05-46b9-9c88-459635f12739" providerId="ADAL" clId="{0776AC9C-D81D-40CD-8AC4-AF2CBEED1DE7}" dt="2021-03-09T04:23:16.895" v="1032"/>
          <ac:spMkLst>
            <pc:docMk/>
            <pc:sldMk cId="801158840" sldId="373"/>
            <ac:spMk id="6" creationId="{6F28A29E-A127-479C-9CAA-C570471648E9}"/>
          </ac:spMkLst>
        </pc:spChg>
        <pc:picChg chg="add mod ord">
          <ac:chgData name="De Silva L.S.R it18113914" userId="62612fb7-9c05-46b9-9c88-459635f12739" providerId="ADAL" clId="{0776AC9C-D81D-40CD-8AC4-AF2CBEED1DE7}" dt="2021-03-09T04:23:08.563" v="1031" actId="167"/>
          <ac:picMkLst>
            <pc:docMk/>
            <pc:sldMk cId="801158840" sldId="373"/>
            <ac:picMk id="4" creationId="{BF3BF08A-CA6F-405D-A5CD-6809B08A4F01}"/>
          </ac:picMkLst>
        </pc:picChg>
        <pc:picChg chg="add mod ord">
          <ac:chgData name="De Silva L.S.R it18113914" userId="62612fb7-9c05-46b9-9c88-459635f12739" providerId="ADAL" clId="{0776AC9C-D81D-40CD-8AC4-AF2CBEED1DE7}" dt="2021-03-09T04:23:08.563" v="1031" actId="167"/>
          <ac:picMkLst>
            <pc:docMk/>
            <pc:sldMk cId="801158840" sldId="373"/>
            <ac:picMk id="5" creationId="{22286141-3833-4206-9F35-200273BF1805}"/>
          </ac:picMkLst>
        </pc:picChg>
      </pc:sldChg>
      <pc:sldChg chg="addSp modSp mod">
        <pc:chgData name="De Silva L.S.R it18113914" userId="62612fb7-9c05-46b9-9c88-459635f12739" providerId="ADAL" clId="{0776AC9C-D81D-40CD-8AC4-AF2CBEED1DE7}" dt="2021-03-09T04:30:08.625" v="1069" actId="108"/>
        <pc:sldMkLst>
          <pc:docMk/>
          <pc:sldMk cId="3676737855" sldId="375"/>
        </pc:sldMkLst>
        <pc:spChg chg="mod">
          <ac:chgData name="De Silva L.S.R it18113914" userId="62612fb7-9c05-46b9-9c88-459635f12739" providerId="ADAL" clId="{0776AC9C-D81D-40CD-8AC4-AF2CBEED1DE7}" dt="2021-03-09T04:30:08.625" v="1069" actId="108"/>
          <ac:spMkLst>
            <pc:docMk/>
            <pc:sldMk cId="3676737855" sldId="375"/>
            <ac:spMk id="5" creationId="{22F6FBBB-4C77-4A4B-BE54-96D3B0DF3BB7}"/>
          </ac:spMkLst>
        </pc:spChg>
        <pc:spChg chg="add mod">
          <ac:chgData name="De Silva L.S.R it18113914" userId="62612fb7-9c05-46b9-9c88-459635f12739" providerId="ADAL" clId="{0776AC9C-D81D-40CD-8AC4-AF2CBEED1DE7}" dt="2021-03-09T04:29:46.335" v="1066"/>
          <ac:spMkLst>
            <pc:docMk/>
            <pc:sldMk cId="3676737855" sldId="375"/>
            <ac:spMk id="9" creationId="{5C23E1FD-DEA8-4C48-B29D-7638547361C8}"/>
          </ac:spMkLst>
        </pc:spChg>
        <pc:picChg chg="add mod ord">
          <ac:chgData name="De Silva L.S.R it18113914" userId="62612fb7-9c05-46b9-9c88-459635f12739" providerId="ADAL" clId="{0776AC9C-D81D-40CD-8AC4-AF2CBEED1DE7}" dt="2021-03-09T04:29:21.952" v="1063" actId="167"/>
          <ac:picMkLst>
            <pc:docMk/>
            <pc:sldMk cId="3676737855" sldId="375"/>
            <ac:picMk id="4" creationId="{F7A34F52-F085-4E01-A10F-F6BD5975BAF1}"/>
          </ac:picMkLst>
        </pc:picChg>
        <pc:picChg chg="add mod ord">
          <ac:chgData name="De Silva L.S.R it18113914" userId="62612fb7-9c05-46b9-9c88-459635f12739" providerId="ADAL" clId="{0776AC9C-D81D-40CD-8AC4-AF2CBEED1DE7}" dt="2021-03-09T04:29:21.952" v="1063" actId="167"/>
          <ac:picMkLst>
            <pc:docMk/>
            <pc:sldMk cId="3676737855" sldId="375"/>
            <ac:picMk id="7" creationId="{8D36CA08-8E6C-42B7-A5B9-08D1C4CB1879}"/>
          </ac:picMkLst>
        </pc:picChg>
        <pc:picChg chg="add mod">
          <ac:chgData name="De Silva L.S.R it18113914" userId="62612fb7-9c05-46b9-9c88-459635f12739" providerId="ADAL" clId="{0776AC9C-D81D-40CD-8AC4-AF2CBEED1DE7}" dt="2021-03-09T04:29:18.590" v="1062"/>
          <ac:picMkLst>
            <pc:docMk/>
            <pc:sldMk cId="3676737855" sldId="375"/>
            <ac:picMk id="8" creationId="{70FDBA12-A6AC-4051-931F-7AC9690B7763}"/>
          </ac:picMkLst>
        </pc:picChg>
      </pc:sldChg>
      <pc:sldChg chg="addSp modSp mod">
        <pc:chgData name="De Silva L.S.R it18113914" userId="62612fb7-9c05-46b9-9c88-459635f12739" providerId="ADAL" clId="{0776AC9C-D81D-40CD-8AC4-AF2CBEED1DE7}" dt="2021-03-09T04:30:01.057" v="1068" actId="108"/>
        <pc:sldMkLst>
          <pc:docMk/>
          <pc:sldMk cId="1643904466" sldId="376"/>
        </pc:sldMkLst>
        <pc:spChg chg="mod">
          <ac:chgData name="De Silva L.S.R it18113914" userId="62612fb7-9c05-46b9-9c88-459635f12739" providerId="ADAL" clId="{0776AC9C-D81D-40CD-8AC4-AF2CBEED1DE7}" dt="2021-03-09T04:30:01.057" v="1068" actId="108"/>
          <ac:spMkLst>
            <pc:docMk/>
            <pc:sldMk cId="1643904466" sldId="376"/>
            <ac:spMk id="5" creationId="{22F6FBBB-4C77-4A4B-BE54-96D3B0DF3BB7}"/>
          </ac:spMkLst>
        </pc:spChg>
        <pc:spChg chg="add mod">
          <ac:chgData name="De Silva L.S.R it18113914" userId="62612fb7-9c05-46b9-9c88-459635f12739" providerId="ADAL" clId="{0776AC9C-D81D-40CD-8AC4-AF2CBEED1DE7}" dt="2021-03-09T04:29:47.913" v="1067"/>
          <ac:spMkLst>
            <pc:docMk/>
            <pc:sldMk cId="1643904466" sldId="376"/>
            <ac:spMk id="9" creationId="{B1E7C9BC-F357-4124-93E7-44BB39472DA5}"/>
          </ac:spMkLst>
        </pc:spChg>
        <pc:picChg chg="add mod ord">
          <ac:chgData name="De Silva L.S.R it18113914" userId="62612fb7-9c05-46b9-9c88-459635f12739" providerId="ADAL" clId="{0776AC9C-D81D-40CD-8AC4-AF2CBEED1DE7}" dt="2021-03-09T04:29:31.228" v="1065" actId="167"/>
          <ac:picMkLst>
            <pc:docMk/>
            <pc:sldMk cId="1643904466" sldId="376"/>
            <ac:picMk id="4" creationId="{52552DB7-A5CF-4608-9110-B0E62064821B}"/>
          </ac:picMkLst>
        </pc:picChg>
        <pc:picChg chg="add mod ord">
          <ac:chgData name="De Silva L.S.R it18113914" userId="62612fb7-9c05-46b9-9c88-459635f12739" providerId="ADAL" clId="{0776AC9C-D81D-40CD-8AC4-AF2CBEED1DE7}" dt="2021-03-09T04:29:31.228" v="1065" actId="167"/>
          <ac:picMkLst>
            <pc:docMk/>
            <pc:sldMk cId="1643904466" sldId="376"/>
            <ac:picMk id="7" creationId="{1807DF87-5D5A-4222-A32B-0ED3464388F8}"/>
          </ac:picMkLst>
        </pc:picChg>
        <pc:picChg chg="add mod">
          <ac:chgData name="De Silva L.S.R it18113914" userId="62612fb7-9c05-46b9-9c88-459635f12739" providerId="ADAL" clId="{0776AC9C-D81D-40CD-8AC4-AF2CBEED1DE7}" dt="2021-03-09T04:29:27.038" v="1064"/>
          <ac:picMkLst>
            <pc:docMk/>
            <pc:sldMk cId="1643904466" sldId="376"/>
            <ac:picMk id="8" creationId="{4E2A0169-C904-4FF1-AB75-4B61EB478664}"/>
          </ac:picMkLst>
        </pc:picChg>
      </pc:sldChg>
      <pc:sldChg chg="addSp delSp modSp del mod">
        <pc:chgData name="De Silva L.S.R it18113914" userId="62612fb7-9c05-46b9-9c88-459635f12739" providerId="ADAL" clId="{0776AC9C-D81D-40CD-8AC4-AF2CBEED1DE7}" dt="2021-03-08T19:21:45.606" v="312" actId="2696"/>
        <pc:sldMkLst>
          <pc:docMk/>
          <pc:sldMk cId="3280790880" sldId="379"/>
        </pc:sldMkLst>
        <pc:spChg chg="mod">
          <ac:chgData name="De Silva L.S.R it18113914" userId="62612fb7-9c05-46b9-9c88-459635f12739" providerId="ADAL" clId="{0776AC9C-D81D-40CD-8AC4-AF2CBEED1DE7}" dt="2021-03-08T19:16:39.046" v="263" actId="1076"/>
          <ac:spMkLst>
            <pc:docMk/>
            <pc:sldMk cId="3280790880" sldId="379"/>
            <ac:spMk id="12" creationId="{64632178-9369-4A59-BA43-C6D668A1EC9E}"/>
          </ac:spMkLst>
        </pc:spChg>
        <pc:picChg chg="add mod">
          <ac:chgData name="De Silva L.S.R it18113914" userId="62612fb7-9c05-46b9-9c88-459635f12739" providerId="ADAL" clId="{0776AC9C-D81D-40CD-8AC4-AF2CBEED1DE7}" dt="2021-03-04T11:25:42.830" v="9" actId="1076"/>
          <ac:picMkLst>
            <pc:docMk/>
            <pc:sldMk cId="3280790880" sldId="379"/>
            <ac:picMk id="4" creationId="{E47F3E61-DF45-468F-B5C4-8D1B2F7B62E3}"/>
          </ac:picMkLst>
        </pc:picChg>
        <pc:picChg chg="mod ord">
          <ac:chgData name="De Silva L.S.R it18113914" userId="62612fb7-9c05-46b9-9c88-459635f12739" providerId="ADAL" clId="{0776AC9C-D81D-40CD-8AC4-AF2CBEED1DE7}" dt="2021-03-04T11:27:32.160" v="16" actId="14100"/>
          <ac:picMkLst>
            <pc:docMk/>
            <pc:sldMk cId="3280790880" sldId="379"/>
            <ac:picMk id="7" creationId="{4C19791B-76A9-47FC-8839-851D1200C3E1}"/>
          </ac:picMkLst>
        </pc:picChg>
        <pc:picChg chg="add mod">
          <ac:chgData name="De Silva L.S.R it18113914" userId="62612fb7-9c05-46b9-9c88-459635f12739" providerId="ADAL" clId="{0776AC9C-D81D-40CD-8AC4-AF2CBEED1DE7}" dt="2021-03-04T11:26:32.198" v="11" actId="1076"/>
          <ac:picMkLst>
            <pc:docMk/>
            <pc:sldMk cId="3280790880" sldId="379"/>
            <ac:picMk id="11" creationId="{C43B5724-F0C0-4DD4-8A25-345A32B42BA2}"/>
          </ac:picMkLst>
        </pc:picChg>
        <pc:picChg chg="add del">
          <ac:chgData name="De Silva L.S.R it18113914" userId="62612fb7-9c05-46b9-9c88-459635f12739" providerId="ADAL" clId="{0776AC9C-D81D-40CD-8AC4-AF2CBEED1DE7}" dt="2021-03-08T19:19:35.441" v="296" actId="21"/>
          <ac:picMkLst>
            <pc:docMk/>
            <pc:sldMk cId="3280790880" sldId="379"/>
            <ac:picMk id="3074" creationId="{AFB9A1DB-526C-4F69-B150-03107E8AF0B0}"/>
          </ac:picMkLst>
        </pc:picChg>
      </pc:sldChg>
      <pc:sldChg chg="modSp del mod ord">
        <pc:chgData name="De Silva L.S.R it18113914" userId="62612fb7-9c05-46b9-9c88-459635f12739" providerId="ADAL" clId="{0776AC9C-D81D-40CD-8AC4-AF2CBEED1DE7}" dt="2021-03-08T20:23:07.810" v="729" actId="2696"/>
        <pc:sldMkLst>
          <pc:docMk/>
          <pc:sldMk cId="1806540863" sldId="382"/>
        </pc:sldMkLst>
        <pc:spChg chg="mod">
          <ac:chgData name="De Silva L.S.R it18113914" userId="62612fb7-9c05-46b9-9c88-459635f12739" providerId="ADAL" clId="{0776AC9C-D81D-40CD-8AC4-AF2CBEED1DE7}" dt="2021-03-08T20:19:54.901" v="720" actId="20577"/>
          <ac:spMkLst>
            <pc:docMk/>
            <pc:sldMk cId="1806540863" sldId="382"/>
            <ac:spMk id="2" creationId="{F235C33F-A574-44D8-9FA5-6DE67E80164C}"/>
          </ac:spMkLst>
        </pc:spChg>
        <pc:spChg chg="mod">
          <ac:chgData name="De Silva L.S.R it18113914" userId="62612fb7-9c05-46b9-9c88-459635f12739" providerId="ADAL" clId="{0776AC9C-D81D-40CD-8AC4-AF2CBEED1DE7}" dt="2021-03-08T20:20:55.831" v="722" actId="207"/>
          <ac:spMkLst>
            <pc:docMk/>
            <pc:sldMk cId="1806540863" sldId="382"/>
            <ac:spMk id="3" creationId="{BCCE7827-D024-4959-9524-FC7485E38BDD}"/>
          </ac:spMkLst>
        </pc:spChg>
      </pc:sldChg>
      <pc:sldChg chg="addSp delSp modSp del mod">
        <pc:chgData name="De Silva L.S.R it18113914" userId="62612fb7-9c05-46b9-9c88-459635f12739" providerId="ADAL" clId="{0776AC9C-D81D-40CD-8AC4-AF2CBEED1DE7}" dt="2021-03-08T20:50:48.428" v="1016" actId="2696"/>
        <pc:sldMkLst>
          <pc:docMk/>
          <pc:sldMk cId="4275404158" sldId="383"/>
        </pc:sldMkLst>
        <pc:spChg chg="del">
          <ac:chgData name="De Silva L.S.R it18113914" userId="62612fb7-9c05-46b9-9c88-459635f12739" providerId="ADAL" clId="{0776AC9C-D81D-40CD-8AC4-AF2CBEED1DE7}" dt="2021-03-08T20:31:29.250" v="894" actId="478"/>
          <ac:spMkLst>
            <pc:docMk/>
            <pc:sldMk cId="4275404158" sldId="383"/>
            <ac:spMk id="2" creationId="{AB4211F8-10B2-4941-87DB-95664001897B}"/>
          </ac:spMkLst>
        </pc:spChg>
        <pc:spChg chg="add del mod">
          <ac:chgData name="De Silva L.S.R it18113914" userId="62612fb7-9c05-46b9-9c88-459635f12739" providerId="ADAL" clId="{0776AC9C-D81D-40CD-8AC4-AF2CBEED1DE7}" dt="2021-03-08T20:31:27.371" v="893" actId="478"/>
          <ac:spMkLst>
            <pc:docMk/>
            <pc:sldMk cId="4275404158" sldId="383"/>
            <ac:spMk id="4" creationId="{ECEA529B-7506-4B87-8D16-AE51CB03BE34}"/>
          </ac:spMkLst>
        </pc:spChg>
        <pc:spChg chg="mod">
          <ac:chgData name="De Silva L.S.R it18113914" userId="62612fb7-9c05-46b9-9c88-459635f12739" providerId="ADAL" clId="{0776AC9C-D81D-40CD-8AC4-AF2CBEED1DE7}" dt="2021-03-08T20:31:18.881" v="891" actId="108"/>
          <ac:spMkLst>
            <pc:docMk/>
            <pc:sldMk cId="4275404158" sldId="383"/>
            <ac:spMk id="5" creationId="{22F6FBBB-4C77-4A4B-BE54-96D3B0DF3BB7}"/>
          </ac:spMkLst>
        </pc:spChg>
        <pc:spChg chg="del mod">
          <ac:chgData name="De Silva L.S.R it18113914" userId="62612fb7-9c05-46b9-9c88-459635f12739" providerId="ADAL" clId="{0776AC9C-D81D-40CD-8AC4-AF2CBEED1DE7}" dt="2021-03-08T20:30:56.563" v="890" actId="478"/>
          <ac:spMkLst>
            <pc:docMk/>
            <pc:sldMk cId="4275404158" sldId="383"/>
            <ac:spMk id="6" creationId="{F7E461F4-E6D8-4801-94AA-9B72FC99FFED}"/>
          </ac:spMkLst>
        </pc:spChg>
        <pc:picChg chg="add mod">
          <ac:chgData name="De Silva L.S.R it18113914" userId="62612fb7-9c05-46b9-9c88-459635f12739" providerId="ADAL" clId="{0776AC9C-D81D-40CD-8AC4-AF2CBEED1DE7}" dt="2021-03-08T20:31:53.194" v="897" actId="14100"/>
          <ac:picMkLst>
            <pc:docMk/>
            <pc:sldMk cId="4275404158" sldId="383"/>
            <ac:picMk id="7" creationId="{4C0E01DE-95E5-4600-A3FB-45ECC447E862}"/>
          </ac:picMkLst>
        </pc:picChg>
        <pc:picChg chg="add mod">
          <ac:chgData name="De Silva L.S.R it18113914" userId="62612fb7-9c05-46b9-9c88-459635f12739" providerId="ADAL" clId="{0776AC9C-D81D-40CD-8AC4-AF2CBEED1DE7}" dt="2021-03-08T20:32:47.514" v="901" actId="1076"/>
          <ac:picMkLst>
            <pc:docMk/>
            <pc:sldMk cId="4275404158" sldId="383"/>
            <ac:picMk id="8" creationId="{88077D83-4BF3-4726-939A-6AF8B95F781E}"/>
          </ac:picMkLst>
        </pc:picChg>
      </pc:sldChg>
      <pc:sldChg chg="addSp delSp modSp mod">
        <pc:chgData name="De Silva L.S.R it18113914" userId="62612fb7-9c05-46b9-9c88-459635f12739" providerId="ADAL" clId="{0776AC9C-D81D-40CD-8AC4-AF2CBEED1DE7}" dt="2021-03-08T20:41:13.225" v="977" actId="1076"/>
        <pc:sldMkLst>
          <pc:docMk/>
          <pc:sldMk cId="28583670" sldId="384"/>
        </pc:sldMkLst>
        <pc:spChg chg="mod">
          <ac:chgData name="De Silva L.S.R it18113914" userId="62612fb7-9c05-46b9-9c88-459635f12739" providerId="ADAL" clId="{0776AC9C-D81D-40CD-8AC4-AF2CBEED1DE7}" dt="2021-03-08T20:38:40.901" v="950" actId="108"/>
          <ac:spMkLst>
            <pc:docMk/>
            <pc:sldMk cId="28583670" sldId="384"/>
            <ac:spMk id="5" creationId="{22F6FBBB-4C77-4A4B-BE54-96D3B0DF3BB7}"/>
          </ac:spMkLst>
        </pc:spChg>
        <pc:spChg chg="del mod">
          <ac:chgData name="De Silva L.S.R it18113914" userId="62612fb7-9c05-46b9-9c88-459635f12739" providerId="ADAL" clId="{0776AC9C-D81D-40CD-8AC4-AF2CBEED1DE7}" dt="2021-03-08T20:33:47.824" v="905"/>
          <ac:spMkLst>
            <pc:docMk/>
            <pc:sldMk cId="28583670" sldId="384"/>
            <ac:spMk id="6" creationId="{F7E461F4-E6D8-4801-94AA-9B72FC99FFED}"/>
          </ac:spMkLst>
        </pc:spChg>
        <pc:spChg chg="add del mod">
          <ac:chgData name="De Silva L.S.R it18113914" userId="62612fb7-9c05-46b9-9c88-459635f12739" providerId="ADAL" clId="{0776AC9C-D81D-40CD-8AC4-AF2CBEED1DE7}" dt="2021-03-08T20:33:57.028" v="907" actId="478"/>
          <ac:spMkLst>
            <pc:docMk/>
            <pc:sldMk cId="28583670" sldId="384"/>
            <ac:spMk id="7" creationId="{EF682845-B1C7-44AD-BC59-4C6A4CF77C9A}"/>
          </ac:spMkLst>
        </pc:spChg>
        <pc:spChg chg="add del mod">
          <ac:chgData name="De Silva L.S.R it18113914" userId="62612fb7-9c05-46b9-9c88-459635f12739" providerId="ADAL" clId="{0776AC9C-D81D-40CD-8AC4-AF2CBEED1DE7}" dt="2021-03-08T20:37:29.905" v="941" actId="478"/>
          <ac:spMkLst>
            <pc:docMk/>
            <pc:sldMk cId="28583670" sldId="384"/>
            <ac:spMk id="10" creationId="{A11A07DE-5E62-4B70-91FE-461007DB38A9}"/>
          </ac:spMkLst>
        </pc:spChg>
        <pc:spChg chg="add del mod">
          <ac:chgData name="De Silva L.S.R it18113914" userId="62612fb7-9c05-46b9-9c88-459635f12739" providerId="ADAL" clId="{0776AC9C-D81D-40CD-8AC4-AF2CBEED1DE7}" dt="2021-03-08T20:35:42.835" v="931" actId="22"/>
          <ac:spMkLst>
            <pc:docMk/>
            <pc:sldMk cId="28583670" sldId="384"/>
            <ac:spMk id="12" creationId="{9348402F-D71E-440C-BC8F-074811B8D58D}"/>
          </ac:spMkLst>
        </pc:spChg>
        <pc:spChg chg="add mod">
          <ac:chgData name="De Silva L.S.R it18113914" userId="62612fb7-9c05-46b9-9c88-459635f12739" providerId="ADAL" clId="{0776AC9C-D81D-40CD-8AC4-AF2CBEED1DE7}" dt="2021-03-08T20:41:13.225" v="977" actId="1076"/>
          <ac:spMkLst>
            <pc:docMk/>
            <pc:sldMk cId="28583670" sldId="384"/>
            <ac:spMk id="14" creationId="{39902B0D-2637-4500-A7B0-4CB9F9223643}"/>
          </ac:spMkLst>
        </pc:spChg>
        <pc:picChg chg="add mod">
          <ac:chgData name="De Silva L.S.R it18113914" userId="62612fb7-9c05-46b9-9c88-459635f12739" providerId="ADAL" clId="{0776AC9C-D81D-40CD-8AC4-AF2CBEED1DE7}" dt="2021-03-08T20:32:35.018" v="899" actId="1076"/>
          <ac:picMkLst>
            <pc:docMk/>
            <pc:sldMk cId="28583670" sldId="384"/>
            <ac:picMk id="2" creationId="{3DBCED6A-5B06-4B35-A449-27CB13962564}"/>
          </ac:picMkLst>
        </pc:picChg>
        <pc:picChg chg="add del mod">
          <ac:chgData name="De Silva L.S.R it18113914" userId="62612fb7-9c05-46b9-9c88-459635f12739" providerId="ADAL" clId="{0776AC9C-D81D-40CD-8AC4-AF2CBEED1DE7}" dt="2021-03-08T20:33:52.520" v="906" actId="478"/>
          <ac:picMkLst>
            <pc:docMk/>
            <pc:sldMk cId="28583670" sldId="384"/>
            <ac:picMk id="3" creationId="{016D4551-C467-4BE5-847A-E0F384E60956}"/>
          </ac:picMkLst>
        </pc:picChg>
        <pc:picChg chg="add del mod">
          <ac:chgData name="De Silva L.S.R it18113914" userId="62612fb7-9c05-46b9-9c88-459635f12739" providerId="ADAL" clId="{0776AC9C-D81D-40CD-8AC4-AF2CBEED1DE7}" dt="2021-03-08T20:34:31.612" v="921"/>
          <ac:picMkLst>
            <pc:docMk/>
            <pc:sldMk cId="28583670" sldId="384"/>
            <ac:picMk id="8" creationId="{4178160E-687F-49E2-B9DF-D1D52A2AED4D}"/>
          </ac:picMkLst>
        </pc:picChg>
      </pc:sldChg>
      <pc:sldChg chg="addSp modSp mod ord">
        <pc:chgData name="De Silva L.S.R it18113914" userId="62612fb7-9c05-46b9-9c88-459635f12739" providerId="ADAL" clId="{0776AC9C-D81D-40CD-8AC4-AF2CBEED1DE7}" dt="2021-03-09T04:24:29.407" v="1040"/>
        <pc:sldMkLst>
          <pc:docMk/>
          <pc:sldMk cId="307710707" sldId="385"/>
        </pc:sldMkLst>
        <pc:spChg chg="mod">
          <ac:chgData name="De Silva L.S.R it18113914" userId="62612fb7-9c05-46b9-9c88-459635f12739" providerId="ADAL" clId="{0776AC9C-D81D-40CD-8AC4-AF2CBEED1DE7}" dt="2021-03-09T04:23:57.424" v="1037" actId="122"/>
          <ac:spMkLst>
            <pc:docMk/>
            <pc:sldMk cId="307710707" sldId="385"/>
            <ac:spMk id="2" creationId="{606F25A2-0ABA-476F-93A9-CAE8E1CC4A08}"/>
          </ac:spMkLst>
        </pc:spChg>
        <pc:spChg chg="add mod">
          <ac:chgData name="De Silva L.S.R it18113914" userId="62612fb7-9c05-46b9-9c88-459635f12739" providerId="ADAL" clId="{0776AC9C-D81D-40CD-8AC4-AF2CBEED1DE7}" dt="2021-03-09T04:24:29.407" v="1040"/>
          <ac:spMkLst>
            <pc:docMk/>
            <pc:sldMk cId="307710707" sldId="385"/>
            <ac:spMk id="6" creationId="{FDEBC6B2-203A-4689-926F-9E82E19E8C73}"/>
          </ac:spMkLst>
        </pc:spChg>
        <pc:picChg chg="add mod ord">
          <ac:chgData name="De Silva L.S.R it18113914" userId="62612fb7-9c05-46b9-9c88-459635f12739" providerId="ADAL" clId="{0776AC9C-D81D-40CD-8AC4-AF2CBEED1DE7}" dt="2021-03-09T04:24:21.048" v="1039" actId="167"/>
          <ac:picMkLst>
            <pc:docMk/>
            <pc:sldMk cId="307710707" sldId="385"/>
            <ac:picMk id="4" creationId="{F276A80D-EA6E-4483-87D3-1B1525A10327}"/>
          </ac:picMkLst>
        </pc:picChg>
        <pc:picChg chg="add mod ord">
          <ac:chgData name="De Silva L.S.R it18113914" userId="62612fb7-9c05-46b9-9c88-459635f12739" providerId="ADAL" clId="{0776AC9C-D81D-40CD-8AC4-AF2CBEED1DE7}" dt="2021-03-09T04:24:21.048" v="1039" actId="167"/>
          <ac:picMkLst>
            <pc:docMk/>
            <pc:sldMk cId="307710707" sldId="385"/>
            <ac:picMk id="5" creationId="{08DDB834-4A53-432F-BC90-0CA0401DC054}"/>
          </ac:picMkLst>
        </pc:picChg>
      </pc:sldChg>
      <pc:sldChg chg="addSp delSp modSp add del mod">
        <pc:chgData name="De Silva L.S.R it18113914" userId="62612fb7-9c05-46b9-9c88-459635f12739" providerId="ADAL" clId="{0776AC9C-D81D-40CD-8AC4-AF2CBEED1DE7}" dt="2021-03-08T20:10:38.641" v="685" actId="478"/>
        <pc:sldMkLst>
          <pc:docMk/>
          <pc:sldMk cId="237490485" sldId="386"/>
        </pc:sldMkLst>
        <pc:spChg chg="del mod">
          <ac:chgData name="De Silva L.S.R it18113914" userId="62612fb7-9c05-46b9-9c88-459635f12739" providerId="ADAL" clId="{0776AC9C-D81D-40CD-8AC4-AF2CBEED1DE7}" dt="2021-03-08T19:07:28.289" v="206" actId="478"/>
          <ac:spMkLst>
            <pc:docMk/>
            <pc:sldMk cId="237490485" sldId="386"/>
            <ac:spMk id="6" creationId="{BFFD1E22-CBA5-4979-90FC-F3B5EFFE4279}"/>
          </ac:spMkLst>
        </pc:spChg>
        <pc:spChg chg="mod">
          <ac:chgData name="De Silva L.S.R it18113914" userId="62612fb7-9c05-46b9-9c88-459635f12739" providerId="ADAL" clId="{0776AC9C-D81D-40CD-8AC4-AF2CBEED1DE7}" dt="2021-03-08T19:07:47.136" v="209" actId="1076"/>
          <ac:spMkLst>
            <pc:docMk/>
            <pc:sldMk cId="237490485" sldId="386"/>
            <ac:spMk id="7" creationId="{655D1210-BA00-40F2-B8E5-41E8F21B4940}"/>
          </ac:spMkLst>
        </pc:spChg>
        <pc:picChg chg="add del mod">
          <ac:chgData name="De Silva L.S.R it18113914" userId="62612fb7-9c05-46b9-9c88-459635f12739" providerId="ADAL" clId="{0776AC9C-D81D-40CD-8AC4-AF2CBEED1DE7}" dt="2021-03-08T19:12:13.453" v="233" actId="478"/>
          <ac:picMkLst>
            <pc:docMk/>
            <pc:sldMk cId="237490485" sldId="386"/>
            <ac:picMk id="2" creationId="{32405BE0-A6C9-4804-89B4-835E616CD40D}"/>
          </ac:picMkLst>
        </pc:picChg>
        <pc:picChg chg="add del mod">
          <ac:chgData name="De Silva L.S.R it18113914" userId="62612fb7-9c05-46b9-9c88-459635f12739" providerId="ADAL" clId="{0776AC9C-D81D-40CD-8AC4-AF2CBEED1DE7}" dt="2021-03-08T19:10:01.519" v="214" actId="478"/>
          <ac:picMkLst>
            <pc:docMk/>
            <pc:sldMk cId="237490485" sldId="386"/>
            <ac:picMk id="3" creationId="{83CF1C0F-FED3-4C83-ABF7-498BCF69D6A4}"/>
          </ac:picMkLst>
        </pc:picChg>
        <pc:picChg chg="del">
          <ac:chgData name="De Silva L.S.R it18113914" userId="62612fb7-9c05-46b9-9c88-459635f12739" providerId="ADAL" clId="{0776AC9C-D81D-40CD-8AC4-AF2CBEED1DE7}" dt="2021-03-08T19:06:05.582" v="194" actId="478"/>
          <ac:picMkLst>
            <pc:docMk/>
            <pc:sldMk cId="237490485" sldId="386"/>
            <ac:picMk id="4" creationId="{EB8B207A-4B52-49E2-9602-D075157FEE6D}"/>
          </ac:picMkLst>
        </pc:picChg>
        <pc:picChg chg="add del mod ord">
          <ac:chgData name="De Silva L.S.R it18113914" userId="62612fb7-9c05-46b9-9c88-459635f12739" providerId="ADAL" clId="{0776AC9C-D81D-40CD-8AC4-AF2CBEED1DE7}" dt="2021-03-08T19:11:09.672" v="221" actId="478"/>
          <ac:picMkLst>
            <pc:docMk/>
            <pc:sldMk cId="237490485" sldId="386"/>
            <ac:picMk id="8" creationId="{57478FDF-89F2-4FA7-8C31-AACCF7DC6DBA}"/>
          </ac:picMkLst>
        </pc:picChg>
        <pc:picChg chg="add del mod ord">
          <ac:chgData name="De Silva L.S.R it18113914" userId="62612fb7-9c05-46b9-9c88-459635f12739" providerId="ADAL" clId="{0776AC9C-D81D-40CD-8AC4-AF2CBEED1DE7}" dt="2021-03-08T19:12:15.313" v="234" actId="478"/>
          <ac:picMkLst>
            <pc:docMk/>
            <pc:sldMk cId="237490485" sldId="386"/>
            <ac:picMk id="9" creationId="{1036EEB3-63F9-41C5-972A-B4E4179234A5}"/>
          </ac:picMkLst>
        </pc:picChg>
        <pc:picChg chg="add del mod ord">
          <ac:chgData name="De Silva L.S.R it18113914" userId="62612fb7-9c05-46b9-9c88-459635f12739" providerId="ADAL" clId="{0776AC9C-D81D-40CD-8AC4-AF2CBEED1DE7}" dt="2021-03-08T19:12:11.249" v="231" actId="478"/>
          <ac:picMkLst>
            <pc:docMk/>
            <pc:sldMk cId="237490485" sldId="386"/>
            <ac:picMk id="10" creationId="{B5390F11-61A0-47AC-A446-5EFCA30414B4}"/>
          </ac:picMkLst>
        </pc:picChg>
        <pc:picChg chg="add del mod">
          <ac:chgData name="De Silva L.S.R it18113914" userId="62612fb7-9c05-46b9-9c88-459635f12739" providerId="ADAL" clId="{0776AC9C-D81D-40CD-8AC4-AF2CBEED1DE7}" dt="2021-03-08T20:09:16.234" v="680" actId="478"/>
          <ac:picMkLst>
            <pc:docMk/>
            <pc:sldMk cId="237490485" sldId="386"/>
            <ac:picMk id="11" creationId="{DDAE53F4-B338-475F-864E-7AE649259CDC}"/>
          </ac:picMkLst>
        </pc:picChg>
        <pc:picChg chg="add del mod">
          <ac:chgData name="De Silva L.S.R it18113914" userId="62612fb7-9c05-46b9-9c88-459635f12739" providerId="ADAL" clId="{0776AC9C-D81D-40CD-8AC4-AF2CBEED1DE7}" dt="2021-03-08T20:10:38.641" v="685" actId="478"/>
          <ac:picMkLst>
            <pc:docMk/>
            <pc:sldMk cId="237490485" sldId="386"/>
            <ac:picMk id="12" creationId="{27F5CAE7-6BA0-40D0-9F48-1949D929EECB}"/>
          </ac:picMkLst>
        </pc:picChg>
      </pc:sldChg>
      <pc:sldChg chg="modSp mod">
        <pc:chgData name="De Silva L.S.R it18113914" userId="62612fb7-9c05-46b9-9c88-459635f12739" providerId="ADAL" clId="{0776AC9C-D81D-40CD-8AC4-AF2CBEED1DE7}" dt="2021-03-08T19:34:48.214" v="432" actId="20577"/>
        <pc:sldMkLst>
          <pc:docMk/>
          <pc:sldMk cId="3613969826" sldId="387"/>
        </pc:sldMkLst>
        <pc:spChg chg="mod">
          <ac:chgData name="De Silva L.S.R it18113914" userId="62612fb7-9c05-46b9-9c88-459635f12739" providerId="ADAL" clId="{0776AC9C-D81D-40CD-8AC4-AF2CBEED1DE7}" dt="2021-03-08T19:34:48.214" v="432" actId="20577"/>
          <ac:spMkLst>
            <pc:docMk/>
            <pc:sldMk cId="3613969826" sldId="387"/>
            <ac:spMk id="6" creationId="{BFFD1E22-CBA5-4979-90FC-F3B5EFFE4279}"/>
          </ac:spMkLst>
        </pc:spChg>
      </pc:sldChg>
      <pc:sldChg chg="addSp delSp modSp mod">
        <pc:chgData name="De Silva L.S.R it18113914" userId="62612fb7-9c05-46b9-9c88-459635f12739" providerId="ADAL" clId="{0776AC9C-D81D-40CD-8AC4-AF2CBEED1DE7}" dt="2021-03-08T19:30:50.684" v="408" actId="2710"/>
        <pc:sldMkLst>
          <pc:docMk/>
          <pc:sldMk cId="3325775860" sldId="388"/>
        </pc:sldMkLst>
        <pc:spChg chg="add del mod">
          <ac:chgData name="De Silva L.S.R it18113914" userId="62612fb7-9c05-46b9-9c88-459635f12739" providerId="ADAL" clId="{0776AC9C-D81D-40CD-8AC4-AF2CBEED1DE7}" dt="2021-03-08T19:30:50.684" v="408" actId="2710"/>
          <ac:spMkLst>
            <pc:docMk/>
            <pc:sldMk cId="3325775860" sldId="388"/>
            <ac:spMk id="3" creationId="{6B616913-88D6-45F7-BFC7-8135E014720C}"/>
          </ac:spMkLst>
        </pc:spChg>
        <pc:spChg chg="add del mod">
          <ac:chgData name="De Silva L.S.R it18113914" userId="62612fb7-9c05-46b9-9c88-459635f12739" providerId="ADAL" clId="{0776AC9C-D81D-40CD-8AC4-AF2CBEED1DE7}" dt="2021-03-08T19:26:29.713" v="352" actId="478"/>
          <ac:spMkLst>
            <pc:docMk/>
            <pc:sldMk cId="3325775860" sldId="388"/>
            <ac:spMk id="5" creationId="{D00F6739-D8C9-4273-B28D-70AC6F58B198}"/>
          </ac:spMkLst>
        </pc:spChg>
        <pc:picChg chg="mod ord">
          <ac:chgData name="De Silva L.S.R it18113914" userId="62612fb7-9c05-46b9-9c88-459635f12739" providerId="ADAL" clId="{0776AC9C-D81D-40CD-8AC4-AF2CBEED1DE7}" dt="2021-03-08T19:27:25.536" v="360" actId="167"/>
          <ac:picMkLst>
            <pc:docMk/>
            <pc:sldMk cId="3325775860" sldId="388"/>
            <ac:picMk id="6" creationId="{E15241DA-D475-4833-B53D-55088D8BF406}"/>
          </ac:picMkLst>
        </pc:picChg>
        <pc:picChg chg="add del">
          <ac:chgData name="De Silva L.S.R it18113914" userId="62612fb7-9c05-46b9-9c88-459635f12739" providerId="ADAL" clId="{0776AC9C-D81D-40CD-8AC4-AF2CBEED1DE7}" dt="2021-03-08T19:28:13.631" v="377" actId="22"/>
          <ac:picMkLst>
            <pc:docMk/>
            <pc:sldMk cId="3325775860" sldId="388"/>
            <ac:picMk id="9" creationId="{DE91C4AA-2159-4CD0-AFC1-A25D23A5D540}"/>
          </ac:picMkLst>
        </pc:picChg>
      </pc:sldChg>
      <pc:sldChg chg="add">
        <pc:chgData name="De Silva L.S.R it18113914" userId="62612fb7-9c05-46b9-9c88-459635f12739" providerId="ADAL" clId="{0776AC9C-D81D-40CD-8AC4-AF2CBEED1DE7}" dt="2021-03-08T19:05:50.051" v="193" actId="2890"/>
        <pc:sldMkLst>
          <pc:docMk/>
          <pc:sldMk cId="168305474" sldId="390"/>
        </pc:sldMkLst>
      </pc:sldChg>
      <pc:sldChg chg="add del">
        <pc:chgData name="De Silva L.S.R it18113914" userId="62612fb7-9c05-46b9-9c88-459635f12739" providerId="ADAL" clId="{0776AC9C-D81D-40CD-8AC4-AF2CBEED1DE7}" dt="2021-03-08T19:05:36.976" v="190" actId="2696"/>
        <pc:sldMkLst>
          <pc:docMk/>
          <pc:sldMk cId="839723146" sldId="390"/>
        </pc:sldMkLst>
      </pc:sldChg>
      <pc:sldChg chg="del">
        <pc:chgData name="De Silva L.S.R it18113914" userId="62612fb7-9c05-46b9-9c88-459635f12739" providerId="ADAL" clId="{0776AC9C-D81D-40CD-8AC4-AF2CBEED1DE7}" dt="2021-03-04T11:28:29.983" v="20" actId="2696"/>
        <pc:sldMkLst>
          <pc:docMk/>
          <pc:sldMk cId="1257604354" sldId="390"/>
        </pc:sldMkLst>
      </pc:sldChg>
      <pc:sldChg chg="addSp modSp del mod">
        <pc:chgData name="De Silva L.S.R it18113914" userId="62612fb7-9c05-46b9-9c88-459635f12739" providerId="ADAL" clId="{0776AC9C-D81D-40CD-8AC4-AF2CBEED1DE7}" dt="2021-03-08T19:04:08.293" v="186" actId="2696"/>
        <pc:sldMkLst>
          <pc:docMk/>
          <pc:sldMk cId="3148119566" sldId="390"/>
        </pc:sldMkLst>
        <pc:picChg chg="add mod ord">
          <ac:chgData name="De Silva L.S.R it18113914" userId="62612fb7-9c05-46b9-9c88-459635f12739" providerId="ADAL" clId="{0776AC9C-D81D-40CD-8AC4-AF2CBEED1DE7}" dt="2021-03-06T09:03:51.580" v="61" actId="1076"/>
          <ac:picMkLst>
            <pc:docMk/>
            <pc:sldMk cId="3148119566" sldId="390"/>
            <ac:picMk id="2" creationId="{9CBEDADF-245C-4970-94C6-8ECED9BBB1F6}"/>
          </ac:picMkLst>
        </pc:picChg>
        <pc:picChg chg="add mod">
          <ac:chgData name="De Silva L.S.R it18113914" userId="62612fb7-9c05-46b9-9c88-459635f12739" providerId="ADAL" clId="{0776AC9C-D81D-40CD-8AC4-AF2CBEED1DE7}" dt="2021-03-06T09:01:48.745" v="43" actId="1076"/>
          <ac:picMkLst>
            <pc:docMk/>
            <pc:sldMk cId="3148119566" sldId="390"/>
            <ac:picMk id="3" creationId="{CFEF9B28-B618-4045-9887-3D88F0C28A5B}"/>
          </ac:picMkLst>
        </pc:picChg>
        <pc:picChg chg="add mod ord">
          <ac:chgData name="De Silva L.S.R it18113914" userId="62612fb7-9c05-46b9-9c88-459635f12739" providerId="ADAL" clId="{0776AC9C-D81D-40CD-8AC4-AF2CBEED1DE7}" dt="2021-03-06T09:03:47.702" v="60" actId="1076"/>
          <ac:picMkLst>
            <pc:docMk/>
            <pc:sldMk cId="3148119566" sldId="390"/>
            <ac:picMk id="4" creationId="{678A25A9-B357-4BD1-95A6-682DF8F414E9}"/>
          </ac:picMkLst>
        </pc:picChg>
      </pc:sldChg>
      <pc:sldChg chg="addSp delSp modSp add del mod">
        <pc:chgData name="De Silva L.S.R it18113914" userId="62612fb7-9c05-46b9-9c88-459635f12739" providerId="ADAL" clId="{0776AC9C-D81D-40CD-8AC4-AF2CBEED1DE7}" dt="2021-03-08T19:23:29.954" v="334" actId="2696"/>
        <pc:sldMkLst>
          <pc:docMk/>
          <pc:sldMk cId="1091209138" sldId="391"/>
        </pc:sldMkLst>
        <pc:spChg chg="del">
          <ac:chgData name="De Silva L.S.R it18113914" userId="62612fb7-9c05-46b9-9c88-459635f12739" providerId="ADAL" clId="{0776AC9C-D81D-40CD-8AC4-AF2CBEED1DE7}" dt="2021-03-08T19:15:20.676" v="253" actId="478"/>
          <ac:spMkLst>
            <pc:docMk/>
            <pc:sldMk cId="1091209138" sldId="391"/>
            <ac:spMk id="3" creationId="{0B42E678-BB9E-40E6-A17A-839F7C76C7EE}"/>
          </ac:spMkLst>
        </pc:spChg>
        <pc:spChg chg="add del mod">
          <ac:chgData name="De Silva L.S.R it18113914" userId="62612fb7-9c05-46b9-9c88-459635f12739" providerId="ADAL" clId="{0776AC9C-D81D-40CD-8AC4-AF2CBEED1DE7}" dt="2021-03-08T19:15:28.792" v="254" actId="478"/>
          <ac:spMkLst>
            <pc:docMk/>
            <pc:sldMk cId="1091209138" sldId="391"/>
            <ac:spMk id="4" creationId="{3A9CAAE8-C5B1-4BE3-86C7-3FDF1FD6FF0C}"/>
          </ac:spMkLst>
        </pc:spChg>
        <pc:spChg chg="mod">
          <ac:chgData name="De Silva L.S.R it18113914" userId="62612fb7-9c05-46b9-9c88-459635f12739" providerId="ADAL" clId="{0776AC9C-D81D-40CD-8AC4-AF2CBEED1DE7}" dt="2021-03-08T19:14:18.156" v="252" actId="14100"/>
          <ac:spMkLst>
            <pc:docMk/>
            <pc:sldMk cId="1091209138" sldId="391"/>
            <ac:spMk id="12" creationId="{64632178-9369-4A59-BA43-C6D668A1EC9E}"/>
          </ac:spMkLst>
        </pc:spChg>
        <pc:picChg chg="add">
          <ac:chgData name="De Silva L.S.R it18113914" userId="62612fb7-9c05-46b9-9c88-459635f12739" providerId="ADAL" clId="{0776AC9C-D81D-40CD-8AC4-AF2CBEED1DE7}" dt="2021-03-08T19:15:44.391" v="261"/>
          <ac:picMkLst>
            <pc:docMk/>
            <pc:sldMk cId="1091209138" sldId="391"/>
            <ac:picMk id="5" creationId="{ED089036-B217-46E9-92E7-DBD89A03C7FA}"/>
          </ac:picMkLst>
        </pc:picChg>
        <pc:picChg chg="del">
          <ac:chgData name="De Silva L.S.R it18113914" userId="62612fb7-9c05-46b9-9c88-459635f12739" providerId="ADAL" clId="{0776AC9C-D81D-40CD-8AC4-AF2CBEED1DE7}" dt="2021-03-08T19:15:30.137" v="255" actId="478"/>
          <ac:picMkLst>
            <pc:docMk/>
            <pc:sldMk cId="1091209138" sldId="391"/>
            <ac:picMk id="7" creationId="{4C19791B-76A9-47FC-8839-851D1200C3E1}"/>
          </ac:picMkLst>
        </pc:picChg>
        <pc:picChg chg="del">
          <ac:chgData name="De Silva L.S.R it18113914" userId="62612fb7-9c05-46b9-9c88-459635f12739" providerId="ADAL" clId="{0776AC9C-D81D-40CD-8AC4-AF2CBEED1DE7}" dt="2021-03-08T19:15:32.207" v="258" actId="478"/>
          <ac:picMkLst>
            <pc:docMk/>
            <pc:sldMk cId="1091209138" sldId="391"/>
            <ac:picMk id="10" creationId="{38323BAA-90E9-4FBE-BD07-EAA17A164FE1}"/>
          </ac:picMkLst>
        </pc:picChg>
        <pc:picChg chg="del">
          <ac:chgData name="De Silva L.S.R it18113914" userId="62612fb7-9c05-46b9-9c88-459635f12739" providerId="ADAL" clId="{0776AC9C-D81D-40CD-8AC4-AF2CBEED1DE7}" dt="2021-03-08T19:15:31.559" v="257" actId="478"/>
          <ac:picMkLst>
            <pc:docMk/>
            <pc:sldMk cId="1091209138" sldId="391"/>
            <ac:picMk id="2050" creationId="{DAF1F64B-C88D-4B2C-A5EB-12D1BF44B33D}"/>
          </ac:picMkLst>
        </pc:picChg>
        <pc:picChg chg="del">
          <ac:chgData name="De Silva L.S.R it18113914" userId="62612fb7-9c05-46b9-9c88-459635f12739" providerId="ADAL" clId="{0776AC9C-D81D-40CD-8AC4-AF2CBEED1DE7}" dt="2021-03-08T19:15:30.768" v="256" actId="478"/>
          <ac:picMkLst>
            <pc:docMk/>
            <pc:sldMk cId="1091209138" sldId="391"/>
            <ac:picMk id="2060" creationId="{66C1274F-B3B3-4D57-942C-81A03AD13543}"/>
          </ac:picMkLst>
        </pc:picChg>
        <pc:picChg chg="del">
          <ac:chgData name="De Silva L.S.R it18113914" userId="62612fb7-9c05-46b9-9c88-459635f12739" providerId="ADAL" clId="{0776AC9C-D81D-40CD-8AC4-AF2CBEED1DE7}" dt="2021-03-08T19:15:33.417" v="259" actId="478"/>
          <ac:picMkLst>
            <pc:docMk/>
            <pc:sldMk cId="1091209138" sldId="391"/>
            <ac:picMk id="2062" creationId="{80140F57-FE0E-4C0F-9585-99411258ECE3}"/>
          </ac:picMkLst>
        </pc:picChg>
        <pc:picChg chg="del">
          <ac:chgData name="De Silva L.S.R it18113914" userId="62612fb7-9c05-46b9-9c88-459635f12739" providerId="ADAL" clId="{0776AC9C-D81D-40CD-8AC4-AF2CBEED1DE7}" dt="2021-03-08T19:15:34.137" v="260" actId="478"/>
          <ac:picMkLst>
            <pc:docMk/>
            <pc:sldMk cId="1091209138" sldId="391"/>
            <ac:picMk id="3074" creationId="{AFB9A1DB-526C-4F69-B150-03107E8AF0B0}"/>
          </ac:picMkLst>
        </pc:picChg>
      </pc:sldChg>
      <pc:sldChg chg="addSp delSp modSp add mod">
        <pc:chgData name="De Silva L.S.R it18113914" userId="62612fb7-9c05-46b9-9c88-459635f12739" providerId="ADAL" clId="{0776AC9C-D81D-40CD-8AC4-AF2CBEED1DE7}" dt="2021-03-08T19:21:24.729" v="311" actId="20577"/>
        <pc:sldMkLst>
          <pc:docMk/>
          <pc:sldMk cId="879344293" sldId="392"/>
        </pc:sldMkLst>
        <pc:spChg chg="add del mod">
          <ac:chgData name="De Silva L.S.R it18113914" userId="62612fb7-9c05-46b9-9c88-459635f12739" providerId="ADAL" clId="{0776AC9C-D81D-40CD-8AC4-AF2CBEED1DE7}" dt="2021-03-08T19:17:50.873" v="274" actId="478"/>
          <ac:spMkLst>
            <pc:docMk/>
            <pc:sldMk cId="879344293" sldId="392"/>
            <ac:spMk id="3" creationId="{B3B4DD0A-C04F-4CB4-BF3F-88F4770391DE}"/>
          </ac:spMkLst>
        </pc:spChg>
        <pc:spChg chg="mod">
          <ac:chgData name="De Silva L.S.R it18113914" userId="62612fb7-9c05-46b9-9c88-459635f12739" providerId="ADAL" clId="{0776AC9C-D81D-40CD-8AC4-AF2CBEED1DE7}" dt="2021-03-08T19:21:24.729" v="311" actId="20577"/>
          <ac:spMkLst>
            <pc:docMk/>
            <pc:sldMk cId="879344293" sldId="392"/>
            <ac:spMk id="4" creationId="{74609314-C850-44A7-8758-385AD69C51B4}"/>
          </ac:spMkLst>
        </pc:spChg>
        <pc:picChg chg="del">
          <ac:chgData name="De Silva L.S.R it18113914" userId="62612fb7-9c05-46b9-9c88-459635f12739" providerId="ADAL" clId="{0776AC9C-D81D-40CD-8AC4-AF2CBEED1DE7}" dt="2021-03-08T19:17:45.266" v="273" actId="478"/>
          <ac:picMkLst>
            <pc:docMk/>
            <pc:sldMk cId="879344293" sldId="392"/>
            <ac:picMk id="5" creationId="{34655D9B-C172-4F5C-91EA-5F4534A0848D}"/>
          </ac:picMkLst>
        </pc:picChg>
        <pc:picChg chg="del">
          <ac:chgData name="De Silva L.S.R it18113914" userId="62612fb7-9c05-46b9-9c88-459635f12739" providerId="ADAL" clId="{0776AC9C-D81D-40CD-8AC4-AF2CBEED1DE7}" dt="2021-03-08T19:17:41.641" v="270" actId="478"/>
          <ac:picMkLst>
            <pc:docMk/>
            <pc:sldMk cId="879344293" sldId="392"/>
            <ac:picMk id="6" creationId="{24A38E6D-E842-4D07-B9B5-A170351966E5}"/>
          </ac:picMkLst>
        </pc:picChg>
        <pc:picChg chg="add mod">
          <ac:chgData name="De Silva L.S.R it18113914" userId="62612fb7-9c05-46b9-9c88-459635f12739" providerId="ADAL" clId="{0776AC9C-D81D-40CD-8AC4-AF2CBEED1DE7}" dt="2021-03-08T19:18:36.754" v="281" actId="14100"/>
          <ac:picMkLst>
            <pc:docMk/>
            <pc:sldMk cId="879344293" sldId="392"/>
            <ac:picMk id="7" creationId="{9EC04A53-CB8E-45CA-862F-3894D63983ED}"/>
          </ac:picMkLst>
        </pc:picChg>
        <pc:picChg chg="del">
          <ac:chgData name="De Silva L.S.R it18113914" userId="62612fb7-9c05-46b9-9c88-459635f12739" providerId="ADAL" clId="{0776AC9C-D81D-40CD-8AC4-AF2CBEED1DE7}" dt="2021-03-08T19:17:44.136" v="272" actId="478"/>
          <ac:picMkLst>
            <pc:docMk/>
            <pc:sldMk cId="879344293" sldId="392"/>
            <ac:picMk id="8" creationId="{2F111967-2D35-4893-9E44-918FD32516F7}"/>
          </ac:picMkLst>
        </pc:picChg>
        <pc:picChg chg="del">
          <ac:chgData name="De Silva L.S.R it18113914" userId="62612fb7-9c05-46b9-9c88-459635f12739" providerId="ADAL" clId="{0776AC9C-D81D-40CD-8AC4-AF2CBEED1DE7}" dt="2021-03-08T19:17:42.627" v="271" actId="478"/>
          <ac:picMkLst>
            <pc:docMk/>
            <pc:sldMk cId="879344293" sldId="392"/>
            <ac:picMk id="9" creationId="{CAA794E1-9DC7-4FD8-9366-15FCD2654694}"/>
          </ac:picMkLst>
        </pc:picChg>
        <pc:picChg chg="add mod">
          <ac:chgData name="De Silva L.S.R it18113914" userId="62612fb7-9c05-46b9-9c88-459635f12739" providerId="ADAL" clId="{0776AC9C-D81D-40CD-8AC4-AF2CBEED1DE7}" dt="2021-03-08T19:18:45.696" v="284" actId="14100"/>
          <ac:picMkLst>
            <pc:docMk/>
            <pc:sldMk cId="879344293" sldId="392"/>
            <ac:picMk id="10" creationId="{0982456E-B1AC-4D62-B572-466B8B387B59}"/>
          </ac:picMkLst>
        </pc:picChg>
        <pc:picChg chg="add mod">
          <ac:chgData name="De Silva L.S.R it18113914" userId="62612fb7-9c05-46b9-9c88-459635f12739" providerId="ADAL" clId="{0776AC9C-D81D-40CD-8AC4-AF2CBEED1DE7}" dt="2021-03-08T19:21:05.814" v="309" actId="1076"/>
          <ac:picMkLst>
            <pc:docMk/>
            <pc:sldMk cId="879344293" sldId="392"/>
            <ac:picMk id="11" creationId="{312C6E3E-A7AD-4141-8FC4-3249EFE678F6}"/>
          </ac:picMkLst>
        </pc:picChg>
        <pc:picChg chg="add mod">
          <ac:chgData name="De Silva L.S.R it18113914" userId="62612fb7-9c05-46b9-9c88-459635f12739" providerId="ADAL" clId="{0776AC9C-D81D-40CD-8AC4-AF2CBEED1DE7}" dt="2021-03-08T19:19:10.793" v="292" actId="1076"/>
          <ac:picMkLst>
            <pc:docMk/>
            <pc:sldMk cId="879344293" sldId="392"/>
            <ac:picMk id="12" creationId="{44E27BFD-8C9C-42AE-9832-E31487BEE0D7}"/>
          </ac:picMkLst>
        </pc:picChg>
        <pc:picChg chg="add mod">
          <ac:chgData name="De Silva L.S.R it18113914" userId="62612fb7-9c05-46b9-9c88-459635f12739" providerId="ADAL" clId="{0776AC9C-D81D-40CD-8AC4-AF2CBEED1DE7}" dt="2021-03-08T19:19:28.715" v="294" actId="1076"/>
          <ac:picMkLst>
            <pc:docMk/>
            <pc:sldMk cId="879344293" sldId="392"/>
            <ac:picMk id="13" creationId="{56D20B25-5F35-4BB6-8B93-37B879025357}"/>
          </ac:picMkLst>
        </pc:picChg>
        <pc:picChg chg="add mod">
          <ac:chgData name="De Silva L.S.R it18113914" userId="62612fb7-9c05-46b9-9c88-459635f12739" providerId="ADAL" clId="{0776AC9C-D81D-40CD-8AC4-AF2CBEED1DE7}" dt="2021-03-08T19:19:51.624" v="300" actId="1076"/>
          <ac:picMkLst>
            <pc:docMk/>
            <pc:sldMk cId="879344293" sldId="392"/>
            <ac:picMk id="14" creationId="{AF740ACC-86C1-4E78-BA23-F7D1AD562831}"/>
          </ac:picMkLst>
        </pc:picChg>
        <pc:picChg chg="add mod">
          <ac:chgData name="De Silva L.S.R it18113914" userId="62612fb7-9c05-46b9-9c88-459635f12739" providerId="ADAL" clId="{0776AC9C-D81D-40CD-8AC4-AF2CBEED1DE7}" dt="2021-03-08T19:20:09.274" v="304" actId="1076"/>
          <ac:picMkLst>
            <pc:docMk/>
            <pc:sldMk cId="879344293" sldId="392"/>
            <ac:picMk id="15" creationId="{19B92947-32B7-47BF-9D01-6105031F7A00}"/>
          </ac:picMkLst>
        </pc:picChg>
        <pc:picChg chg="add mod">
          <ac:chgData name="De Silva L.S.R it18113914" userId="62612fb7-9c05-46b9-9c88-459635f12739" providerId="ADAL" clId="{0776AC9C-D81D-40CD-8AC4-AF2CBEED1DE7}" dt="2021-03-08T19:20:20.298" v="306" actId="1076"/>
          <ac:picMkLst>
            <pc:docMk/>
            <pc:sldMk cId="879344293" sldId="392"/>
            <ac:picMk id="16" creationId="{27D197EA-7023-4405-9481-B5C85592C706}"/>
          </ac:picMkLst>
        </pc:picChg>
      </pc:sldChg>
      <pc:sldChg chg="addSp delSp modSp add mod">
        <pc:chgData name="De Silva L.S.R it18113914" userId="62612fb7-9c05-46b9-9c88-459635f12739" providerId="ADAL" clId="{0776AC9C-D81D-40CD-8AC4-AF2CBEED1DE7}" dt="2021-03-08T19:23:24.830" v="333" actId="1076"/>
        <pc:sldMkLst>
          <pc:docMk/>
          <pc:sldMk cId="1391893257" sldId="393"/>
        </pc:sldMkLst>
        <pc:spChg chg="mod">
          <ac:chgData name="De Silva L.S.R it18113914" userId="62612fb7-9c05-46b9-9c88-459635f12739" providerId="ADAL" clId="{0776AC9C-D81D-40CD-8AC4-AF2CBEED1DE7}" dt="2021-03-08T19:22:43.504" v="330" actId="20577"/>
          <ac:spMkLst>
            <pc:docMk/>
            <pc:sldMk cId="1391893257" sldId="393"/>
            <ac:spMk id="4" creationId="{74609314-C850-44A7-8758-385AD69C51B4}"/>
          </ac:spMkLst>
        </pc:spChg>
        <pc:picChg chg="add mod">
          <ac:chgData name="De Silva L.S.R it18113914" userId="62612fb7-9c05-46b9-9c88-459635f12739" providerId="ADAL" clId="{0776AC9C-D81D-40CD-8AC4-AF2CBEED1DE7}" dt="2021-03-08T19:23:24.830" v="333" actId="1076"/>
          <ac:picMkLst>
            <pc:docMk/>
            <pc:sldMk cId="1391893257" sldId="393"/>
            <ac:picMk id="2" creationId="{EDB98150-471B-42FA-80FC-469619CA5409}"/>
          </ac:picMkLst>
        </pc:picChg>
        <pc:picChg chg="del">
          <ac:chgData name="De Silva L.S.R it18113914" userId="62612fb7-9c05-46b9-9c88-459635f12739" providerId="ADAL" clId="{0776AC9C-D81D-40CD-8AC4-AF2CBEED1DE7}" dt="2021-03-08T19:22:10.370" v="314" actId="478"/>
          <ac:picMkLst>
            <pc:docMk/>
            <pc:sldMk cId="1391893257" sldId="393"/>
            <ac:picMk id="7" creationId="{9EC04A53-CB8E-45CA-862F-3894D63983ED}"/>
          </ac:picMkLst>
        </pc:picChg>
        <pc:picChg chg="del">
          <ac:chgData name="De Silva L.S.R it18113914" userId="62612fb7-9c05-46b9-9c88-459635f12739" providerId="ADAL" clId="{0776AC9C-D81D-40CD-8AC4-AF2CBEED1DE7}" dt="2021-03-08T19:22:12.242" v="315" actId="478"/>
          <ac:picMkLst>
            <pc:docMk/>
            <pc:sldMk cId="1391893257" sldId="393"/>
            <ac:picMk id="10" creationId="{0982456E-B1AC-4D62-B572-466B8B387B59}"/>
          </ac:picMkLst>
        </pc:picChg>
        <pc:picChg chg="del">
          <ac:chgData name="De Silva L.S.R it18113914" userId="62612fb7-9c05-46b9-9c88-459635f12739" providerId="ADAL" clId="{0776AC9C-D81D-40CD-8AC4-AF2CBEED1DE7}" dt="2021-03-08T19:22:13.976" v="316" actId="478"/>
          <ac:picMkLst>
            <pc:docMk/>
            <pc:sldMk cId="1391893257" sldId="393"/>
            <ac:picMk id="11" creationId="{312C6E3E-A7AD-4141-8FC4-3249EFE678F6}"/>
          </ac:picMkLst>
        </pc:picChg>
        <pc:picChg chg="del">
          <ac:chgData name="De Silva L.S.R it18113914" userId="62612fb7-9c05-46b9-9c88-459635f12739" providerId="ADAL" clId="{0776AC9C-D81D-40CD-8AC4-AF2CBEED1DE7}" dt="2021-03-08T19:22:15.500" v="317" actId="478"/>
          <ac:picMkLst>
            <pc:docMk/>
            <pc:sldMk cId="1391893257" sldId="393"/>
            <ac:picMk id="12" creationId="{44E27BFD-8C9C-42AE-9832-E31487BEE0D7}"/>
          </ac:picMkLst>
        </pc:picChg>
        <pc:picChg chg="del">
          <ac:chgData name="De Silva L.S.R it18113914" userId="62612fb7-9c05-46b9-9c88-459635f12739" providerId="ADAL" clId="{0776AC9C-D81D-40CD-8AC4-AF2CBEED1DE7}" dt="2021-03-08T19:22:17.233" v="318" actId="478"/>
          <ac:picMkLst>
            <pc:docMk/>
            <pc:sldMk cId="1391893257" sldId="393"/>
            <ac:picMk id="13" creationId="{56D20B25-5F35-4BB6-8B93-37B879025357}"/>
          </ac:picMkLst>
        </pc:picChg>
        <pc:picChg chg="del">
          <ac:chgData name="De Silva L.S.R it18113914" userId="62612fb7-9c05-46b9-9c88-459635f12739" providerId="ADAL" clId="{0776AC9C-D81D-40CD-8AC4-AF2CBEED1DE7}" dt="2021-03-08T19:22:18.736" v="319" actId="478"/>
          <ac:picMkLst>
            <pc:docMk/>
            <pc:sldMk cId="1391893257" sldId="393"/>
            <ac:picMk id="14" creationId="{AF740ACC-86C1-4E78-BA23-F7D1AD562831}"/>
          </ac:picMkLst>
        </pc:picChg>
        <pc:picChg chg="del">
          <ac:chgData name="De Silva L.S.R it18113914" userId="62612fb7-9c05-46b9-9c88-459635f12739" providerId="ADAL" clId="{0776AC9C-D81D-40CD-8AC4-AF2CBEED1DE7}" dt="2021-03-08T19:22:20.313" v="320" actId="478"/>
          <ac:picMkLst>
            <pc:docMk/>
            <pc:sldMk cId="1391893257" sldId="393"/>
            <ac:picMk id="15" creationId="{19B92947-32B7-47BF-9D01-6105031F7A00}"/>
          </ac:picMkLst>
        </pc:picChg>
      </pc:sldChg>
      <pc:sldChg chg="modSp add del mod">
        <pc:chgData name="De Silva L.S.R it18113914" userId="62612fb7-9c05-46b9-9c88-459635f12739" providerId="ADAL" clId="{0776AC9C-D81D-40CD-8AC4-AF2CBEED1DE7}" dt="2021-03-08T19:31:01.026" v="409" actId="2696"/>
        <pc:sldMkLst>
          <pc:docMk/>
          <pc:sldMk cId="849184252" sldId="394"/>
        </pc:sldMkLst>
        <pc:spChg chg="mod">
          <ac:chgData name="De Silva L.S.R it18113914" userId="62612fb7-9c05-46b9-9c88-459635f12739" providerId="ADAL" clId="{0776AC9C-D81D-40CD-8AC4-AF2CBEED1DE7}" dt="2021-03-08T19:25:05.707" v="346" actId="14100"/>
          <ac:spMkLst>
            <pc:docMk/>
            <pc:sldMk cId="849184252" sldId="394"/>
            <ac:spMk id="7" creationId="{9D6582AB-6620-4284-A96C-F1E8D6DBFCFE}"/>
          </ac:spMkLst>
        </pc:spChg>
      </pc:sldChg>
      <pc:sldChg chg="modSp add mod">
        <pc:chgData name="De Silva L.S.R it18113914" userId="62612fb7-9c05-46b9-9c88-459635f12739" providerId="ADAL" clId="{0776AC9C-D81D-40CD-8AC4-AF2CBEED1DE7}" dt="2021-03-08T19:32:47.548" v="430" actId="27636"/>
        <pc:sldMkLst>
          <pc:docMk/>
          <pc:sldMk cId="3923241347" sldId="394"/>
        </pc:sldMkLst>
        <pc:spChg chg="mod">
          <ac:chgData name="De Silva L.S.R it18113914" userId="62612fb7-9c05-46b9-9c88-459635f12739" providerId="ADAL" clId="{0776AC9C-D81D-40CD-8AC4-AF2CBEED1DE7}" dt="2021-03-08T19:32:47.548" v="430" actId="27636"/>
          <ac:spMkLst>
            <pc:docMk/>
            <pc:sldMk cId="3923241347" sldId="394"/>
            <ac:spMk id="3" creationId="{6B616913-88D6-45F7-BFC7-8135E014720C}"/>
          </ac:spMkLst>
        </pc:spChg>
        <pc:spChg chg="mod">
          <ac:chgData name="De Silva L.S.R it18113914" userId="62612fb7-9c05-46b9-9c88-459635f12739" providerId="ADAL" clId="{0776AC9C-D81D-40CD-8AC4-AF2CBEED1DE7}" dt="2021-03-08T19:31:34.524" v="425" actId="20577"/>
          <ac:spMkLst>
            <pc:docMk/>
            <pc:sldMk cId="3923241347" sldId="394"/>
            <ac:spMk id="7" creationId="{9D6582AB-6620-4284-A96C-F1E8D6DBFCFE}"/>
          </ac:spMkLst>
        </pc:spChg>
      </pc:sldChg>
      <pc:sldChg chg="modSp add mod">
        <pc:chgData name="De Silva L.S.R it18113914" userId="62612fb7-9c05-46b9-9c88-459635f12739" providerId="ADAL" clId="{0776AC9C-D81D-40CD-8AC4-AF2CBEED1DE7}" dt="2021-03-08T19:44:20.238" v="533" actId="313"/>
        <pc:sldMkLst>
          <pc:docMk/>
          <pc:sldMk cId="2640458513" sldId="395"/>
        </pc:sldMkLst>
        <pc:spChg chg="mod">
          <ac:chgData name="De Silva L.S.R it18113914" userId="62612fb7-9c05-46b9-9c88-459635f12739" providerId="ADAL" clId="{0776AC9C-D81D-40CD-8AC4-AF2CBEED1DE7}" dt="2021-03-08T19:44:20.238" v="533" actId="313"/>
          <ac:spMkLst>
            <pc:docMk/>
            <pc:sldMk cId="2640458513" sldId="395"/>
            <ac:spMk id="53" creationId="{92696519-16FD-4478-B1D5-1A3295D4E215}"/>
          </ac:spMkLst>
        </pc:spChg>
      </pc:sldChg>
      <pc:sldChg chg="addSp delSp modSp add mod ord">
        <pc:chgData name="De Silva L.S.R it18113914" userId="62612fb7-9c05-46b9-9c88-459635f12739" providerId="ADAL" clId="{0776AC9C-D81D-40CD-8AC4-AF2CBEED1DE7}" dt="2021-03-08T20:28:15.940" v="886" actId="20577"/>
        <pc:sldMkLst>
          <pc:docMk/>
          <pc:sldMk cId="3589580797" sldId="396"/>
        </pc:sldMkLst>
        <pc:spChg chg="mod">
          <ac:chgData name="De Silva L.S.R it18113914" userId="62612fb7-9c05-46b9-9c88-459635f12739" providerId="ADAL" clId="{0776AC9C-D81D-40CD-8AC4-AF2CBEED1DE7}" dt="2021-03-08T20:24:39.521" v="784" actId="20577"/>
          <ac:spMkLst>
            <pc:docMk/>
            <pc:sldMk cId="3589580797" sldId="396"/>
            <ac:spMk id="2" creationId="{ADF54792-7952-46F5-A524-88D17703667F}"/>
          </ac:spMkLst>
        </pc:spChg>
        <pc:spChg chg="mod">
          <ac:chgData name="De Silva L.S.R it18113914" userId="62612fb7-9c05-46b9-9c88-459635f12739" providerId="ADAL" clId="{0776AC9C-D81D-40CD-8AC4-AF2CBEED1DE7}" dt="2021-03-08T20:28:15.940" v="886" actId="20577"/>
          <ac:spMkLst>
            <pc:docMk/>
            <pc:sldMk cId="3589580797" sldId="396"/>
            <ac:spMk id="3" creationId="{A1CC5A43-472A-4962-B321-659FBD8631E9}"/>
          </ac:spMkLst>
        </pc:spChg>
        <pc:spChg chg="mod">
          <ac:chgData name="De Silva L.S.R it18113914" userId="62612fb7-9c05-46b9-9c88-459635f12739" providerId="ADAL" clId="{0776AC9C-D81D-40CD-8AC4-AF2CBEED1DE7}" dt="2021-03-08T20:23:22.192" v="776" actId="20577"/>
          <ac:spMkLst>
            <pc:docMk/>
            <pc:sldMk cId="3589580797" sldId="396"/>
            <ac:spMk id="8" creationId="{6101A3FC-5CA3-48E0-A40C-78FA2097F63F}"/>
          </ac:spMkLst>
        </pc:spChg>
        <pc:picChg chg="add mod ord">
          <ac:chgData name="De Silva L.S.R it18113914" userId="62612fb7-9c05-46b9-9c88-459635f12739" providerId="ADAL" clId="{0776AC9C-D81D-40CD-8AC4-AF2CBEED1DE7}" dt="2021-03-08T20:24:37.048" v="783" actId="1076"/>
          <ac:picMkLst>
            <pc:docMk/>
            <pc:sldMk cId="3589580797" sldId="396"/>
            <ac:picMk id="4" creationId="{7AE506D0-3594-49D9-8160-CB0B4D948A29}"/>
          </ac:picMkLst>
        </pc:picChg>
        <pc:picChg chg="del">
          <ac:chgData name="De Silva L.S.R it18113914" userId="62612fb7-9c05-46b9-9c88-459635f12739" providerId="ADAL" clId="{0776AC9C-D81D-40CD-8AC4-AF2CBEED1DE7}" dt="2021-03-08T20:24:13.707" v="777" actId="478"/>
          <ac:picMkLst>
            <pc:docMk/>
            <pc:sldMk cId="3589580797" sldId="396"/>
            <ac:picMk id="5" creationId="{70964B9A-4C6E-4965-9E72-FDC80367A80B}"/>
          </ac:picMkLst>
        </pc:picChg>
        <pc:picChg chg="ord">
          <ac:chgData name="De Silva L.S.R it18113914" userId="62612fb7-9c05-46b9-9c88-459635f12739" providerId="ADAL" clId="{0776AC9C-D81D-40CD-8AC4-AF2CBEED1DE7}" dt="2021-03-08T20:24:30.413" v="781" actId="167"/>
          <ac:picMkLst>
            <pc:docMk/>
            <pc:sldMk cId="3589580797" sldId="396"/>
            <ac:picMk id="7" creationId="{CEA4538F-CCF6-4FBA-8052-A0265269E3A0}"/>
          </ac:picMkLst>
        </pc:picChg>
      </pc:sldChg>
      <pc:sldChg chg="modSp add mod">
        <pc:chgData name="De Silva L.S.R it18113914" userId="62612fb7-9c05-46b9-9c88-459635f12739" providerId="ADAL" clId="{0776AC9C-D81D-40CD-8AC4-AF2CBEED1DE7}" dt="2021-03-08T20:41:26.705" v="983" actId="2710"/>
        <pc:sldMkLst>
          <pc:docMk/>
          <pc:sldMk cId="2371450287" sldId="397"/>
        </pc:sldMkLst>
        <pc:spChg chg="mod">
          <ac:chgData name="De Silva L.S.R it18113914" userId="62612fb7-9c05-46b9-9c88-459635f12739" providerId="ADAL" clId="{0776AC9C-D81D-40CD-8AC4-AF2CBEED1DE7}" dt="2021-03-08T20:39:57.193" v="968" actId="20577"/>
          <ac:spMkLst>
            <pc:docMk/>
            <pc:sldMk cId="2371450287" sldId="397"/>
            <ac:spMk id="5" creationId="{22F6FBBB-4C77-4A4B-BE54-96D3B0DF3BB7}"/>
          </ac:spMkLst>
        </pc:spChg>
        <pc:spChg chg="mod">
          <ac:chgData name="De Silva L.S.R it18113914" userId="62612fb7-9c05-46b9-9c88-459635f12739" providerId="ADAL" clId="{0776AC9C-D81D-40CD-8AC4-AF2CBEED1DE7}" dt="2021-03-08T20:41:26.705" v="983" actId="2710"/>
          <ac:spMkLst>
            <pc:docMk/>
            <pc:sldMk cId="2371450287" sldId="397"/>
            <ac:spMk id="14" creationId="{39902B0D-2637-4500-A7B0-4CB9F9223643}"/>
          </ac:spMkLst>
        </pc:spChg>
      </pc:sldChg>
      <pc:sldChg chg="modSp add mod ord">
        <pc:chgData name="De Silva L.S.R it18113914" userId="62612fb7-9c05-46b9-9c88-459635f12739" providerId="ADAL" clId="{0776AC9C-D81D-40CD-8AC4-AF2CBEED1DE7}" dt="2021-03-08T20:43:14.614" v="992" actId="20577"/>
        <pc:sldMkLst>
          <pc:docMk/>
          <pc:sldMk cId="646891140" sldId="398"/>
        </pc:sldMkLst>
        <pc:spChg chg="mod">
          <ac:chgData name="De Silva L.S.R it18113914" userId="62612fb7-9c05-46b9-9c88-459635f12739" providerId="ADAL" clId="{0776AC9C-D81D-40CD-8AC4-AF2CBEED1DE7}" dt="2021-03-08T20:43:14.614" v="992" actId="20577"/>
          <ac:spMkLst>
            <pc:docMk/>
            <pc:sldMk cId="646891140" sldId="398"/>
            <ac:spMk id="5" creationId="{22F6FBBB-4C77-4A4B-BE54-96D3B0DF3BB7}"/>
          </ac:spMkLst>
        </pc:spChg>
      </pc:sldChg>
      <pc:sldChg chg="add del">
        <pc:chgData name="De Silva L.S.R it18113914" userId="62612fb7-9c05-46b9-9c88-459635f12739" providerId="ADAL" clId="{0776AC9C-D81D-40CD-8AC4-AF2CBEED1DE7}" dt="2021-03-08T20:42:22.190" v="985" actId="2696"/>
        <pc:sldMkLst>
          <pc:docMk/>
          <pc:sldMk cId="4238331902" sldId="398"/>
        </pc:sldMkLst>
      </pc:sldChg>
      <pc:sldChg chg="modSp add mod ord">
        <pc:chgData name="De Silva L.S.R it18113914" userId="62612fb7-9c05-46b9-9c88-459635f12739" providerId="ADAL" clId="{0776AC9C-D81D-40CD-8AC4-AF2CBEED1DE7}" dt="2021-03-08T20:43:52.594" v="996" actId="27636"/>
        <pc:sldMkLst>
          <pc:docMk/>
          <pc:sldMk cId="1420284539" sldId="399"/>
        </pc:sldMkLst>
        <pc:spChg chg="mod">
          <ac:chgData name="De Silva L.S.R it18113914" userId="62612fb7-9c05-46b9-9c88-459635f12739" providerId="ADAL" clId="{0776AC9C-D81D-40CD-8AC4-AF2CBEED1DE7}" dt="2021-03-08T20:43:52.594" v="996" actId="27636"/>
          <ac:spMkLst>
            <pc:docMk/>
            <pc:sldMk cId="1420284539" sldId="399"/>
            <ac:spMk id="5" creationId="{22F6FBBB-4C77-4A4B-BE54-96D3B0DF3BB7}"/>
          </ac:spMkLst>
        </pc:spChg>
      </pc:sldChg>
      <pc:sldChg chg="addSp delSp modSp add mod">
        <pc:chgData name="De Silva L.S.R it18113914" userId="62612fb7-9c05-46b9-9c88-459635f12739" providerId="ADAL" clId="{0776AC9C-D81D-40CD-8AC4-AF2CBEED1DE7}" dt="2021-03-08T20:50:37.966" v="1015" actId="207"/>
        <pc:sldMkLst>
          <pc:docMk/>
          <pc:sldMk cId="4039289081" sldId="400"/>
        </pc:sldMkLst>
        <pc:graphicFrameChg chg="add mod modGraphic">
          <ac:chgData name="De Silva L.S.R it18113914" userId="62612fb7-9c05-46b9-9c88-459635f12739" providerId="ADAL" clId="{0776AC9C-D81D-40CD-8AC4-AF2CBEED1DE7}" dt="2021-03-08T20:50:37.966" v="1015" actId="207"/>
          <ac:graphicFrameMkLst>
            <pc:docMk/>
            <pc:sldMk cId="4039289081" sldId="400"/>
            <ac:graphicFrameMk id="9" creationId="{9E3D5F1B-6A9B-41D3-9834-5AF918855CD3}"/>
          </ac:graphicFrameMkLst>
        </pc:graphicFrameChg>
        <pc:picChg chg="add del mod">
          <ac:chgData name="De Silva L.S.R it18113914" userId="62612fb7-9c05-46b9-9c88-459635f12739" providerId="ADAL" clId="{0776AC9C-D81D-40CD-8AC4-AF2CBEED1DE7}" dt="2021-03-08T20:48:22.869" v="1005"/>
          <ac:picMkLst>
            <pc:docMk/>
            <pc:sldMk cId="4039289081" sldId="400"/>
            <ac:picMk id="6" creationId="{37C55FB0-C4D7-4FCE-B800-0BE54ACE4925}"/>
          </ac:picMkLst>
        </pc:picChg>
        <pc:picChg chg="del">
          <ac:chgData name="De Silva L.S.R it18113914" userId="62612fb7-9c05-46b9-9c88-459635f12739" providerId="ADAL" clId="{0776AC9C-D81D-40CD-8AC4-AF2CBEED1DE7}" dt="2021-03-08T20:48:17.739" v="1003" actId="478"/>
          <ac:picMkLst>
            <pc:docMk/>
            <pc:sldMk cId="4039289081" sldId="400"/>
            <ac:picMk id="7" creationId="{4C0E01DE-95E5-4600-A3FB-45ECC447E862}"/>
          </ac:picMkLst>
        </pc:picChg>
      </pc:sldChg>
      <pc:sldChg chg="addSp delSp modSp mod">
        <pc:chgData name="De Silva L.S.R it18113914" userId="62612fb7-9c05-46b9-9c88-459635f12739" providerId="ADAL" clId="{0776AC9C-D81D-40CD-8AC4-AF2CBEED1DE7}" dt="2021-03-09T04:33:14.085" v="1093" actId="404"/>
        <pc:sldMkLst>
          <pc:docMk/>
          <pc:sldMk cId="1160405096" sldId="407"/>
        </pc:sldMkLst>
        <pc:spChg chg="ord">
          <ac:chgData name="De Silva L.S.R it18113914" userId="62612fb7-9c05-46b9-9c88-459635f12739" providerId="ADAL" clId="{0776AC9C-D81D-40CD-8AC4-AF2CBEED1DE7}" dt="2021-03-09T04:32:17.342" v="1088" actId="167"/>
          <ac:spMkLst>
            <pc:docMk/>
            <pc:sldMk cId="1160405096" sldId="407"/>
            <ac:spMk id="10" creationId="{73C4D231-54C3-4A78-B849-098988D8A357}"/>
          </ac:spMkLst>
        </pc:spChg>
        <pc:spChg chg="mod">
          <ac:chgData name="De Silva L.S.R it18113914" userId="62612fb7-9c05-46b9-9c88-459635f12739" providerId="ADAL" clId="{0776AC9C-D81D-40CD-8AC4-AF2CBEED1DE7}" dt="2021-03-09T04:33:14.085" v="1093" actId="404"/>
          <ac:spMkLst>
            <pc:docMk/>
            <pc:sldMk cId="1160405096" sldId="407"/>
            <ac:spMk id="12" creationId="{7BCD102C-608A-4CF6-84D9-490C44DAD41A}"/>
          </ac:spMkLst>
        </pc:spChg>
        <pc:picChg chg="ord">
          <ac:chgData name="De Silva L.S.R it18113914" userId="62612fb7-9c05-46b9-9c88-459635f12739" providerId="ADAL" clId="{0776AC9C-D81D-40CD-8AC4-AF2CBEED1DE7}" dt="2021-03-09T04:32:19.494" v="1089" actId="167"/>
          <ac:picMkLst>
            <pc:docMk/>
            <pc:sldMk cId="1160405096" sldId="407"/>
            <ac:picMk id="7" creationId="{BE6D4969-ECF9-4293-9A6E-C9D7853385AF}"/>
          </ac:picMkLst>
        </pc:picChg>
        <pc:picChg chg="del">
          <ac:chgData name="De Silva L.S.R it18113914" userId="62612fb7-9c05-46b9-9c88-459635f12739" providerId="ADAL" clId="{0776AC9C-D81D-40CD-8AC4-AF2CBEED1DE7}" dt="2021-03-09T04:32:07.964" v="1085" actId="478"/>
          <ac:picMkLst>
            <pc:docMk/>
            <pc:sldMk cId="1160405096" sldId="407"/>
            <ac:picMk id="11" creationId="{216B9874-E239-47A3-9FBB-32AC15F33609}"/>
          </ac:picMkLst>
        </pc:picChg>
        <pc:picChg chg="add mod ord">
          <ac:chgData name="De Silva L.S.R it18113914" userId="62612fb7-9c05-46b9-9c88-459635f12739" providerId="ADAL" clId="{0776AC9C-D81D-40CD-8AC4-AF2CBEED1DE7}" dt="2021-03-09T04:32:13.479" v="1087" actId="167"/>
          <ac:picMkLst>
            <pc:docMk/>
            <pc:sldMk cId="1160405096" sldId="407"/>
            <ac:picMk id="14" creationId="{C6EBB982-559C-410F-8323-7E5B844D38A5}"/>
          </ac:picMkLst>
        </pc:picChg>
      </pc:sldChg>
      <pc:sldChg chg="addSp delSp modSp mod">
        <pc:chgData name="De Silva L.S.R it18113914" userId="62612fb7-9c05-46b9-9c88-459635f12739" providerId="ADAL" clId="{0776AC9C-D81D-40CD-8AC4-AF2CBEED1DE7}" dt="2021-03-09T04:33:54.102" v="1098"/>
        <pc:sldMkLst>
          <pc:docMk/>
          <pc:sldMk cId="1254910620" sldId="410"/>
        </pc:sldMkLst>
        <pc:spChg chg="del">
          <ac:chgData name="De Silva L.S.R it18113914" userId="62612fb7-9c05-46b9-9c88-459635f12739" providerId="ADAL" clId="{0776AC9C-D81D-40CD-8AC4-AF2CBEED1DE7}" dt="2021-03-09T04:33:52.716" v="1097" actId="478"/>
          <ac:spMkLst>
            <pc:docMk/>
            <pc:sldMk cId="1254910620" sldId="410"/>
            <ac:spMk id="8" creationId="{6101A3FC-5CA3-48E0-A40C-78FA2097F63F}"/>
          </ac:spMkLst>
        </pc:spChg>
        <pc:spChg chg="add mod">
          <ac:chgData name="De Silva L.S.R it18113914" userId="62612fb7-9c05-46b9-9c88-459635f12739" providerId="ADAL" clId="{0776AC9C-D81D-40CD-8AC4-AF2CBEED1DE7}" dt="2021-03-09T04:33:54.102" v="1098"/>
          <ac:spMkLst>
            <pc:docMk/>
            <pc:sldMk cId="1254910620" sldId="410"/>
            <ac:spMk id="11" creationId="{0EEA12E2-5A0A-4B3A-AD4A-574B936D7145}"/>
          </ac:spMkLst>
        </pc:spChg>
      </pc:sldChg>
      <pc:sldChg chg="addSp delSp modSp add mod ord">
        <pc:chgData name="De Silva L.S.R it18113914" userId="62612fb7-9c05-46b9-9c88-459635f12739" providerId="ADAL" clId="{0776AC9C-D81D-40CD-8AC4-AF2CBEED1DE7}" dt="2021-03-09T04:36:22.495" v="1115"/>
        <pc:sldMkLst>
          <pc:docMk/>
          <pc:sldMk cId="1477976650" sldId="413"/>
        </pc:sldMkLst>
        <pc:spChg chg="mod">
          <ac:chgData name="De Silva L.S.R it18113914" userId="62612fb7-9c05-46b9-9c88-459635f12739" providerId="ADAL" clId="{0776AC9C-D81D-40CD-8AC4-AF2CBEED1DE7}" dt="2021-03-09T04:36:09.696" v="1113" actId="20577"/>
          <ac:spMkLst>
            <pc:docMk/>
            <pc:sldMk cId="1477976650" sldId="413"/>
            <ac:spMk id="6" creationId="{F7E461F4-E6D8-4801-94AA-9B72FC99FFED}"/>
          </ac:spMkLst>
        </pc:spChg>
        <pc:spChg chg="del">
          <ac:chgData name="De Silva L.S.R it18113914" userId="62612fb7-9c05-46b9-9c88-459635f12739" providerId="ADAL" clId="{0776AC9C-D81D-40CD-8AC4-AF2CBEED1DE7}" dt="2021-03-09T04:36:15.684" v="1114" actId="478"/>
          <ac:spMkLst>
            <pc:docMk/>
            <pc:sldMk cId="1477976650" sldId="413"/>
            <ac:spMk id="48" creationId="{73AB496C-6D8D-433D-AA48-456E5F83D7F2}"/>
          </ac:spMkLst>
        </pc:spChg>
        <pc:spChg chg="add mod">
          <ac:chgData name="De Silva L.S.R it18113914" userId="62612fb7-9c05-46b9-9c88-459635f12739" providerId="ADAL" clId="{0776AC9C-D81D-40CD-8AC4-AF2CBEED1DE7}" dt="2021-03-09T04:36:22.495" v="1115"/>
          <ac:spMkLst>
            <pc:docMk/>
            <pc:sldMk cId="1477976650" sldId="413"/>
            <ac:spMk id="50" creationId="{02B35C7D-673E-43E0-904F-BF508B2D64C0}"/>
          </ac:spMkLst>
        </pc:spChg>
      </pc:sldChg>
      <pc:sldChg chg="add del">
        <pc:chgData name="De Silva L.S.R it18113914" userId="62612fb7-9c05-46b9-9c88-459635f12739" providerId="ADAL" clId="{0776AC9C-D81D-40CD-8AC4-AF2CBEED1DE7}" dt="2021-03-09T04:34:55.209" v="1100" actId="47"/>
        <pc:sldMkLst>
          <pc:docMk/>
          <pc:sldMk cId="3899792356" sldId="413"/>
        </pc:sldMkLst>
      </pc:sldChg>
      <pc:sldChg chg="addSp delSp modSp mod">
        <pc:chgData name="De Silva L.S.R it18113914" userId="62612fb7-9c05-46b9-9c88-459635f12739" providerId="ADAL" clId="{0776AC9C-D81D-40CD-8AC4-AF2CBEED1DE7}" dt="2021-03-09T04:37:49.031" v="1122"/>
        <pc:sldMkLst>
          <pc:docMk/>
          <pc:sldMk cId="3209105373" sldId="414"/>
        </pc:sldMkLst>
        <pc:spChg chg="mod">
          <ac:chgData name="De Silva L.S.R it18113914" userId="62612fb7-9c05-46b9-9c88-459635f12739" providerId="ADAL" clId="{0776AC9C-D81D-40CD-8AC4-AF2CBEED1DE7}" dt="2021-03-09T04:37:40.665" v="1120"/>
          <ac:spMkLst>
            <pc:docMk/>
            <pc:sldMk cId="3209105373" sldId="414"/>
            <ac:spMk id="6" creationId="{F7E461F4-E6D8-4801-94AA-9B72FC99FFED}"/>
          </ac:spMkLst>
        </pc:spChg>
        <pc:spChg chg="add mod">
          <ac:chgData name="De Silva L.S.R it18113914" userId="62612fb7-9c05-46b9-9c88-459635f12739" providerId="ADAL" clId="{0776AC9C-D81D-40CD-8AC4-AF2CBEED1DE7}" dt="2021-03-09T04:37:49.031" v="1122"/>
          <ac:spMkLst>
            <pc:docMk/>
            <pc:sldMk cId="3209105373" sldId="414"/>
            <ac:spMk id="48" creationId="{AF2DE1BE-DCDA-47A4-A4F1-4D2ECD73E6EB}"/>
          </ac:spMkLst>
        </pc:spChg>
        <pc:spChg chg="del">
          <ac:chgData name="De Silva L.S.R it18113914" userId="62612fb7-9c05-46b9-9c88-459635f12739" providerId="ADAL" clId="{0776AC9C-D81D-40CD-8AC4-AF2CBEED1DE7}" dt="2021-03-09T04:37:47.885" v="1121" actId="478"/>
          <ac:spMkLst>
            <pc:docMk/>
            <pc:sldMk cId="3209105373" sldId="414"/>
            <ac:spMk id="50" creationId="{02B35C7D-673E-43E0-904F-BF508B2D64C0}"/>
          </ac:spMkLst>
        </pc:spChg>
      </pc:sldChg>
      <pc:sldChg chg="modSp add mod ord">
        <pc:chgData name="De Silva L.S.R it18113914" userId="62612fb7-9c05-46b9-9c88-459635f12739" providerId="ADAL" clId="{0776AC9C-D81D-40CD-8AC4-AF2CBEED1DE7}" dt="2021-03-09T04:39:12.846" v="1131"/>
        <pc:sldMkLst>
          <pc:docMk/>
          <pc:sldMk cId="1139094913" sldId="415"/>
        </pc:sldMkLst>
        <pc:spChg chg="mod">
          <ac:chgData name="De Silva L.S.R it18113914" userId="62612fb7-9c05-46b9-9c88-459635f12739" providerId="ADAL" clId="{0776AC9C-D81D-40CD-8AC4-AF2CBEED1DE7}" dt="2021-03-09T04:39:12.846" v="1131"/>
          <ac:spMkLst>
            <pc:docMk/>
            <pc:sldMk cId="1139094913" sldId="415"/>
            <ac:spMk id="6" creationId="{F7E461F4-E6D8-4801-94AA-9B72FC99FFED}"/>
          </ac:spMkLst>
        </pc:spChg>
      </pc:sldChg>
      <pc:sldChg chg="del">
        <pc:chgData name="De Silva L.S.R it18113914" userId="62612fb7-9c05-46b9-9c88-459635f12739" providerId="ADAL" clId="{0776AC9C-D81D-40CD-8AC4-AF2CBEED1DE7}" dt="2021-03-09T04:40:18.103" v="1152" actId="47"/>
        <pc:sldMkLst>
          <pc:docMk/>
          <pc:sldMk cId="2025730543" sldId="415"/>
        </pc:sldMkLst>
      </pc:sldChg>
      <pc:sldChg chg="addSp delSp modSp mod">
        <pc:chgData name="De Silva L.S.R it18113914" userId="62612fb7-9c05-46b9-9c88-459635f12739" providerId="ADAL" clId="{0776AC9C-D81D-40CD-8AC4-AF2CBEED1DE7}" dt="2021-03-09T04:41:54.658" v="1166"/>
        <pc:sldMkLst>
          <pc:docMk/>
          <pc:sldMk cId="631576397" sldId="416"/>
        </pc:sldMkLst>
        <pc:spChg chg="add mod">
          <ac:chgData name="De Silva L.S.R it18113914" userId="62612fb7-9c05-46b9-9c88-459635f12739" providerId="ADAL" clId="{0776AC9C-D81D-40CD-8AC4-AF2CBEED1DE7}" dt="2021-03-09T04:41:54.658" v="1166"/>
          <ac:spMkLst>
            <pc:docMk/>
            <pc:sldMk cId="631576397" sldId="416"/>
            <ac:spMk id="8" creationId="{FE81FE53-46AB-48B7-AB1E-74AD270765C4}"/>
          </ac:spMkLst>
        </pc:spChg>
        <pc:spChg chg="del">
          <ac:chgData name="De Silva L.S.R it18113914" userId="62612fb7-9c05-46b9-9c88-459635f12739" providerId="ADAL" clId="{0776AC9C-D81D-40CD-8AC4-AF2CBEED1DE7}" dt="2021-03-09T04:41:53.221" v="1165" actId="478"/>
          <ac:spMkLst>
            <pc:docMk/>
            <pc:sldMk cId="631576397" sldId="416"/>
            <ac:spMk id="10" creationId="{EDC77A7F-8F48-4B16-B20E-6C07AE8D74C4}"/>
          </ac:spMkLst>
        </pc:spChg>
      </pc:sldChg>
      <pc:sldChg chg="add del">
        <pc:chgData name="De Silva L.S.R it18113914" userId="62612fb7-9c05-46b9-9c88-459635f12739" providerId="ADAL" clId="{0776AC9C-D81D-40CD-8AC4-AF2CBEED1DE7}" dt="2021-03-09T04:41:41.084" v="1164" actId="47"/>
        <pc:sldMkLst>
          <pc:docMk/>
          <pc:sldMk cId="211548079" sldId="419"/>
        </pc:sldMkLst>
      </pc:sldChg>
      <pc:sldChg chg="del">
        <pc:chgData name="De Silva L.S.R it18113914" userId="62612fb7-9c05-46b9-9c88-459635f12739" providerId="ADAL" clId="{0776AC9C-D81D-40CD-8AC4-AF2CBEED1DE7}" dt="2021-03-09T04:40:22.662" v="1153" actId="47"/>
        <pc:sldMkLst>
          <pc:docMk/>
          <pc:sldMk cId="1679273884" sldId="420"/>
        </pc:sldMkLst>
      </pc:sldChg>
      <pc:sldChg chg="addSp delSp modSp mod ord">
        <pc:chgData name="De Silva L.S.R it18113914" userId="62612fb7-9c05-46b9-9c88-459635f12739" providerId="ADAL" clId="{0776AC9C-D81D-40CD-8AC4-AF2CBEED1DE7}" dt="2021-03-09T04:40:12.624" v="1151"/>
        <pc:sldMkLst>
          <pc:docMk/>
          <pc:sldMk cId="1139094913" sldId="421"/>
        </pc:sldMkLst>
        <pc:spChg chg="mod">
          <ac:chgData name="De Silva L.S.R it18113914" userId="62612fb7-9c05-46b9-9c88-459635f12739" providerId="ADAL" clId="{0776AC9C-D81D-40CD-8AC4-AF2CBEED1DE7}" dt="2021-03-09T04:40:11.958" v="1149"/>
          <ac:spMkLst>
            <pc:docMk/>
            <pc:sldMk cId="1139094913" sldId="421"/>
            <ac:spMk id="6" creationId="{F7E461F4-E6D8-4801-94AA-9B72FC99FFED}"/>
          </ac:spMkLst>
        </pc:spChg>
        <pc:spChg chg="add del">
          <ac:chgData name="De Silva L.S.R it18113914" userId="62612fb7-9c05-46b9-9c88-459635f12739" providerId="ADAL" clId="{0776AC9C-D81D-40CD-8AC4-AF2CBEED1DE7}" dt="2021-03-09T04:40:12.384" v="1150" actId="478"/>
          <ac:spMkLst>
            <pc:docMk/>
            <pc:sldMk cId="1139094913" sldId="421"/>
            <ac:spMk id="48" creationId="{AF2DE1BE-DCDA-47A4-A4F1-4D2ECD73E6EB}"/>
          </ac:spMkLst>
        </pc:spChg>
        <pc:spChg chg="add del mod">
          <ac:chgData name="De Silva L.S.R it18113914" userId="62612fb7-9c05-46b9-9c88-459635f12739" providerId="ADAL" clId="{0776AC9C-D81D-40CD-8AC4-AF2CBEED1DE7}" dt="2021-03-09T04:40:12.624" v="1151"/>
          <ac:spMkLst>
            <pc:docMk/>
            <pc:sldMk cId="1139094913" sldId="421"/>
            <ac:spMk id="50" creationId="{A50008CE-2B6F-4698-94B7-31C20BB2E689}"/>
          </ac:spMkLst>
        </pc:spChg>
      </pc:sldChg>
    </pc:docChg>
  </pc:docChgLst>
  <pc:docChgLst>
    <pc:chgData name="De Silva L.S.R it18113914" userId="S::it18113914@my.sliit.lk::62612fb7-9c05-46b9-9c88-459635f12739" providerId="AD" clId="Web-{A55DCFC6-1D5A-4DA8-880B-9C7CBF463761}"/>
    <pc:docChg chg="modSld">
      <pc:chgData name="De Silva L.S.R it18113914" userId="S::it18113914@my.sliit.lk::62612fb7-9c05-46b9-9c88-459635f12739" providerId="AD" clId="Web-{A55DCFC6-1D5A-4DA8-880B-9C7CBF463761}" dt="2021-03-06T04:49:50.743" v="0" actId="20577"/>
      <pc:docMkLst>
        <pc:docMk/>
      </pc:docMkLst>
      <pc:sldChg chg="modSp">
        <pc:chgData name="De Silva L.S.R it18113914" userId="S::it18113914@my.sliit.lk::62612fb7-9c05-46b9-9c88-459635f12739" providerId="AD" clId="Web-{A55DCFC6-1D5A-4DA8-880B-9C7CBF463761}" dt="2021-03-06T04:49:50.743" v="0" actId="20577"/>
        <pc:sldMkLst>
          <pc:docMk/>
          <pc:sldMk cId="2181409990" sldId="264"/>
        </pc:sldMkLst>
        <pc:spChg chg="mod">
          <ac:chgData name="De Silva L.S.R it18113914" userId="S::it18113914@my.sliit.lk::62612fb7-9c05-46b9-9c88-459635f12739" providerId="AD" clId="Web-{A55DCFC6-1D5A-4DA8-880B-9C7CBF463761}" dt="2021-03-06T04:49:50.743" v="0" actId="20577"/>
          <ac:spMkLst>
            <pc:docMk/>
            <pc:sldMk cId="2181409990" sldId="264"/>
            <ac:spMk id="6" creationId="{07A91C59-28F0-4A9C-ACA2-19A536A0C380}"/>
          </ac:spMkLst>
        </pc:spChg>
      </pc:sldChg>
    </pc:docChg>
  </pc:docChgLst>
  <pc:docChgLst>
    <pc:chgData name="it18120226@my.sliit.lk" userId="434220d6-88d2-4bac-b6ab-07818277ed2f" providerId="ADAL" clId="{AB88A4A0-FC8C-425F-934F-305740AE6662}"/>
    <pc:docChg chg="undo redo custSel addSld delSld modSld sldOrd addSection delSection">
      <pc:chgData name="it18120226@my.sliit.lk" userId="434220d6-88d2-4bac-b6ab-07818277ed2f" providerId="ADAL" clId="{AB88A4A0-FC8C-425F-934F-305740AE6662}" dt="2021-03-04T08:48:50.664" v="2449" actId="1076"/>
      <pc:docMkLst>
        <pc:docMk/>
      </pc:docMkLst>
      <pc:sldChg chg="modSp mod">
        <pc:chgData name="it18120226@my.sliit.lk" userId="434220d6-88d2-4bac-b6ab-07818277ed2f" providerId="ADAL" clId="{AB88A4A0-FC8C-425F-934F-305740AE6662}" dt="2021-03-03T08:51:28.381" v="1663" actId="20577"/>
        <pc:sldMkLst>
          <pc:docMk/>
          <pc:sldMk cId="1275283585" sldId="257"/>
        </pc:sldMkLst>
        <pc:spChg chg="mod">
          <ac:chgData name="it18120226@my.sliit.lk" userId="434220d6-88d2-4bac-b6ab-07818277ed2f" providerId="ADAL" clId="{AB88A4A0-FC8C-425F-934F-305740AE6662}" dt="2021-03-03T08:51:28.381" v="1663" actId="20577"/>
          <ac:spMkLst>
            <pc:docMk/>
            <pc:sldMk cId="1275283585" sldId="257"/>
            <ac:spMk id="5" creationId="{35E8883F-180F-41FF-B53F-EF49BD9568CA}"/>
          </ac:spMkLst>
        </pc:spChg>
      </pc:sldChg>
      <pc:sldChg chg="modSp mod">
        <pc:chgData name="it18120226@my.sliit.lk" userId="434220d6-88d2-4bac-b6ab-07818277ed2f" providerId="ADAL" clId="{AB88A4A0-FC8C-425F-934F-305740AE6662}" dt="2021-03-03T10:55:51.020" v="2124"/>
        <pc:sldMkLst>
          <pc:docMk/>
          <pc:sldMk cId="247796917" sldId="258"/>
        </pc:sldMkLst>
        <pc:spChg chg="mod">
          <ac:chgData name="it18120226@my.sliit.lk" userId="434220d6-88d2-4bac-b6ab-07818277ed2f" providerId="ADAL" clId="{AB88A4A0-FC8C-425F-934F-305740AE6662}" dt="2021-03-03T10:55:51.020" v="2124"/>
          <ac:spMkLst>
            <pc:docMk/>
            <pc:sldMk cId="247796917" sldId="258"/>
            <ac:spMk id="3" creationId="{A1CC5A43-472A-4962-B321-659FBD8631E9}"/>
          </ac:spMkLst>
        </pc:spChg>
      </pc:sldChg>
      <pc:sldChg chg="addSp delSp modSp mod">
        <pc:chgData name="it18120226@my.sliit.lk" userId="434220d6-88d2-4bac-b6ab-07818277ed2f" providerId="ADAL" clId="{AB88A4A0-FC8C-425F-934F-305740AE6662}" dt="2021-03-03T11:07:01.191" v="2232" actId="27636"/>
        <pc:sldMkLst>
          <pc:docMk/>
          <pc:sldMk cId="1749162230" sldId="262"/>
        </pc:sldMkLst>
        <pc:spChg chg="mod">
          <ac:chgData name="it18120226@my.sliit.lk" userId="434220d6-88d2-4bac-b6ab-07818277ed2f" providerId="ADAL" clId="{AB88A4A0-FC8C-425F-934F-305740AE6662}" dt="2021-03-03T11:07:01.191" v="2232" actId="27636"/>
          <ac:spMkLst>
            <pc:docMk/>
            <pc:sldMk cId="1749162230" sldId="262"/>
            <ac:spMk id="3" creationId="{BEF3D551-122C-4719-815B-4B734524ED38}"/>
          </ac:spMkLst>
        </pc:spChg>
        <pc:spChg chg="add del">
          <ac:chgData name="it18120226@my.sliit.lk" userId="434220d6-88d2-4bac-b6ab-07818277ed2f" providerId="ADAL" clId="{AB88A4A0-FC8C-425F-934F-305740AE6662}" dt="2021-03-03T11:06:01.792" v="2208" actId="22"/>
          <ac:spMkLst>
            <pc:docMk/>
            <pc:sldMk cId="1749162230" sldId="262"/>
            <ac:spMk id="5" creationId="{7EBF7101-3BCB-44E0-86AA-223E50743E5E}"/>
          </ac:spMkLst>
        </pc:spChg>
      </pc:sldChg>
      <pc:sldChg chg="modSp mod">
        <pc:chgData name="it18120226@my.sliit.lk" userId="434220d6-88d2-4bac-b6ab-07818277ed2f" providerId="ADAL" clId="{AB88A4A0-FC8C-425F-934F-305740AE6662}" dt="2021-03-03T11:12:59.050" v="2297"/>
        <pc:sldMkLst>
          <pc:docMk/>
          <pc:sldMk cId="746092608" sldId="263"/>
        </pc:sldMkLst>
        <pc:spChg chg="mod">
          <ac:chgData name="it18120226@my.sliit.lk" userId="434220d6-88d2-4bac-b6ab-07818277ed2f" providerId="ADAL" clId="{AB88A4A0-FC8C-425F-934F-305740AE6662}" dt="2021-03-03T11:12:59.050" v="2297"/>
          <ac:spMkLst>
            <pc:docMk/>
            <pc:sldMk cId="746092608" sldId="263"/>
            <ac:spMk id="2" creationId="{F235C33F-A574-44D8-9FA5-6DE67E80164C}"/>
          </ac:spMkLst>
        </pc:spChg>
        <pc:spChg chg="mod">
          <ac:chgData name="it18120226@my.sliit.lk" userId="434220d6-88d2-4bac-b6ab-07818277ed2f" providerId="ADAL" clId="{AB88A4A0-FC8C-425F-934F-305740AE6662}" dt="2021-03-03T11:12:55.286" v="2296" actId="21"/>
          <ac:spMkLst>
            <pc:docMk/>
            <pc:sldMk cId="746092608" sldId="263"/>
            <ac:spMk id="3" creationId="{BCCE7827-D024-4959-9524-FC7485E38BDD}"/>
          </ac:spMkLst>
        </pc:spChg>
      </pc:sldChg>
      <pc:sldChg chg="addSp delSp modSp mod ord chgLayout">
        <pc:chgData name="it18120226@my.sliit.lk" userId="434220d6-88d2-4bac-b6ab-07818277ed2f" providerId="ADAL" clId="{AB88A4A0-FC8C-425F-934F-305740AE6662}" dt="2021-03-04T08:38:09.018" v="2381"/>
        <pc:sldMkLst>
          <pc:docMk/>
          <pc:sldMk cId="2181409990" sldId="264"/>
        </pc:sldMkLst>
        <pc:spChg chg="add del mod">
          <ac:chgData name="it18120226@my.sliit.lk" userId="434220d6-88d2-4bac-b6ab-07818277ed2f" providerId="ADAL" clId="{AB88A4A0-FC8C-425F-934F-305740AE6662}" dt="2021-03-02T17:46:06.335" v="583" actId="6264"/>
          <ac:spMkLst>
            <pc:docMk/>
            <pc:sldMk cId="2181409990" sldId="264"/>
            <ac:spMk id="2" creationId="{B90ACA08-D1A5-40BB-9F69-91849EB0E47A}"/>
          </ac:spMkLst>
        </pc:spChg>
        <pc:spChg chg="add del mod">
          <ac:chgData name="it18120226@my.sliit.lk" userId="434220d6-88d2-4bac-b6ab-07818277ed2f" providerId="ADAL" clId="{AB88A4A0-FC8C-425F-934F-305740AE6662}" dt="2021-03-02T17:46:06.335" v="583" actId="6264"/>
          <ac:spMkLst>
            <pc:docMk/>
            <pc:sldMk cId="2181409990" sldId="264"/>
            <ac:spMk id="4" creationId="{66CFE38A-9868-45EE-B26F-B375EF8C00D9}"/>
          </ac:spMkLst>
        </pc:spChg>
        <pc:spChg chg="mod ord">
          <ac:chgData name="it18120226@my.sliit.lk" userId="434220d6-88d2-4bac-b6ab-07818277ed2f" providerId="ADAL" clId="{AB88A4A0-FC8C-425F-934F-305740AE6662}" dt="2021-03-02T17:46:06.335" v="583" actId="6264"/>
          <ac:spMkLst>
            <pc:docMk/>
            <pc:sldMk cId="2181409990" sldId="264"/>
            <ac:spMk id="5" creationId="{FA755AF9-6AEA-4BCA-A1A2-C57A58214B9E}"/>
          </ac:spMkLst>
        </pc:spChg>
        <pc:spChg chg="mod ord">
          <ac:chgData name="it18120226@my.sliit.lk" userId="434220d6-88d2-4bac-b6ab-07818277ed2f" providerId="ADAL" clId="{AB88A4A0-FC8C-425F-934F-305740AE6662}" dt="2021-03-03T05:15:48.976" v="1408" actId="20577"/>
          <ac:spMkLst>
            <pc:docMk/>
            <pc:sldMk cId="2181409990" sldId="264"/>
            <ac:spMk id="6" creationId="{07A91C59-28F0-4A9C-ACA2-19A536A0C380}"/>
          </ac:spMkLst>
        </pc:spChg>
        <pc:picChg chg="mod">
          <ac:chgData name="it18120226@my.sliit.lk" userId="434220d6-88d2-4bac-b6ab-07818277ed2f" providerId="ADAL" clId="{AB88A4A0-FC8C-425F-934F-305740AE6662}" dt="2021-03-02T17:46:30.566" v="587" actId="1037"/>
          <ac:picMkLst>
            <pc:docMk/>
            <pc:sldMk cId="2181409990" sldId="264"/>
            <ac:picMk id="3" creationId="{16ADB2A7-49DC-473E-93EA-0C5C0B5E7D2C}"/>
          </ac:picMkLst>
        </pc:picChg>
      </pc:sldChg>
      <pc:sldChg chg="modSp mod">
        <pc:chgData name="it18120226@my.sliit.lk" userId="434220d6-88d2-4bac-b6ab-07818277ed2f" providerId="ADAL" clId="{AB88A4A0-FC8C-425F-934F-305740AE6662}" dt="2021-03-03T10:35:18.072" v="2015" actId="114"/>
        <pc:sldMkLst>
          <pc:docMk/>
          <pc:sldMk cId="3658498589" sldId="274"/>
        </pc:sldMkLst>
        <pc:spChg chg="mod">
          <ac:chgData name="it18120226@my.sliit.lk" userId="434220d6-88d2-4bac-b6ab-07818277ed2f" providerId="ADAL" clId="{AB88A4A0-FC8C-425F-934F-305740AE6662}" dt="2021-03-03T10:35:18.072" v="2015" actId="114"/>
          <ac:spMkLst>
            <pc:docMk/>
            <pc:sldMk cId="3658498589" sldId="274"/>
            <ac:spMk id="6" creationId="{F7E461F4-E6D8-4801-94AA-9B72FC99FFED}"/>
          </ac:spMkLst>
        </pc:spChg>
      </pc:sldChg>
      <pc:sldChg chg="addSp modSp mod">
        <pc:chgData name="it18120226@my.sliit.lk" userId="434220d6-88d2-4bac-b6ab-07818277ed2f" providerId="ADAL" clId="{AB88A4A0-FC8C-425F-934F-305740AE6662}" dt="2021-03-03T15:08:45.020" v="2329" actId="13822"/>
        <pc:sldMkLst>
          <pc:docMk/>
          <pc:sldMk cId="4109653714" sldId="276"/>
        </pc:sldMkLst>
        <pc:spChg chg="add mod">
          <ac:chgData name="it18120226@my.sliit.lk" userId="434220d6-88d2-4bac-b6ab-07818277ed2f" providerId="ADAL" clId="{AB88A4A0-FC8C-425F-934F-305740AE6662}" dt="2021-03-03T15:08:45.020" v="2329" actId="13822"/>
          <ac:spMkLst>
            <pc:docMk/>
            <pc:sldMk cId="4109653714" sldId="276"/>
            <ac:spMk id="2" creationId="{AB4211F8-10B2-4941-87DB-95664001897B}"/>
          </ac:spMkLst>
        </pc:spChg>
        <pc:spChg chg="mod">
          <ac:chgData name="it18120226@my.sliit.lk" userId="434220d6-88d2-4bac-b6ab-07818277ed2f" providerId="ADAL" clId="{AB88A4A0-FC8C-425F-934F-305740AE6662}" dt="2021-03-03T10:53:44.870" v="2106"/>
          <ac:spMkLst>
            <pc:docMk/>
            <pc:sldMk cId="4109653714" sldId="276"/>
            <ac:spMk id="5" creationId="{22F6FBBB-4C77-4A4B-BE54-96D3B0DF3BB7}"/>
          </ac:spMkLst>
        </pc:spChg>
        <pc:spChg chg="mod">
          <ac:chgData name="it18120226@my.sliit.lk" userId="434220d6-88d2-4bac-b6ab-07818277ed2f" providerId="ADAL" clId="{AB88A4A0-FC8C-425F-934F-305740AE6662}" dt="2021-03-03T11:09:42.838" v="2278" actId="20577"/>
          <ac:spMkLst>
            <pc:docMk/>
            <pc:sldMk cId="4109653714" sldId="276"/>
            <ac:spMk id="6" creationId="{F7E461F4-E6D8-4801-94AA-9B72FC99FFED}"/>
          </ac:spMkLst>
        </pc:spChg>
      </pc:sldChg>
      <pc:sldChg chg="modSp mod">
        <pc:chgData name="it18120226@my.sliit.lk" userId="434220d6-88d2-4bac-b6ab-07818277ed2f" providerId="ADAL" clId="{AB88A4A0-FC8C-425F-934F-305740AE6662}" dt="2021-03-02T15:46:08.564" v="8" actId="20577"/>
        <pc:sldMkLst>
          <pc:docMk/>
          <pc:sldMk cId="3813887311" sldId="277"/>
        </pc:sldMkLst>
        <pc:spChg chg="mod">
          <ac:chgData name="it18120226@my.sliit.lk" userId="434220d6-88d2-4bac-b6ab-07818277ed2f" providerId="ADAL" clId="{AB88A4A0-FC8C-425F-934F-305740AE6662}" dt="2021-03-02T15:46:00.310" v="0"/>
          <ac:spMkLst>
            <pc:docMk/>
            <pc:sldMk cId="3813887311" sldId="277"/>
            <ac:spMk id="4" creationId="{B475E098-F3D0-453C-BBF5-A7C840F21FD8}"/>
          </ac:spMkLst>
        </pc:spChg>
        <pc:spChg chg="mod">
          <ac:chgData name="it18120226@my.sliit.lk" userId="434220d6-88d2-4bac-b6ab-07818277ed2f" providerId="ADAL" clId="{AB88A4A0-FC8C-425F-934F-305740AE6662}" dt="2021-03-02T15:46:08.564" v="8" actId="20577"/>
          <ac:spMkLst>
            <pc:docMk/>
            <pc:sldMk cId="3813887311" sldId="277"/>
            <ac:spMk id="5" creationId="{288F3F03-40A0-499D-BDCC-A8E886D9D7C4}"/>
          </ac:spMkLst>
        </pc:spChg>
      </pc:sldChg>
      <pc:sldChg chg="addSp delSp modSp mod">
        <pc:chgData name="it18120226@my.sliit.lk" userId="434220d6-88d2-4bac-b6ab-07818277ed2f" providerId="ADAL" clId="{AB88A4A0-FC8C-425F-934F-305740AE6662}" dt="2021-03-03T09:57:52.439" v="1851" actId="931"/>
        <pc:sldMkLst>
          <pc:docMk/>
          <pc:sldMk cId="2170502358" sldId="278"/>
        </pc:sldMkLst>
        <pc:spChg chg="mod">
          <ac:chgData name="it18120226@my.sliit.lk" userId="434220d6-88d2-4bac-b6ab-07818277ed2f" providerId="ADAL" clId="{AB88A4A0-FC8C-425F-934F-305740AE6662}" dt="2021-03-03T05:15:59.008" v="1411" actId="20577"/>
          <ac:spMkLst>
            <pc:docMk/>
            <pc:sldMk cId="2170502358" sldId="278"/>
            <ac:spMk id="6" creationId="{07A91C59-28F0-4A9C-ACA2-19A536A0C380}"/>
          </ac:spMkLst>
        </pc:spChg>
        <pc:picChg chg="add del">
          <ac:chgData name="it18120226@my.sliit.lk" userId="434220d6-88d2-4bac-b6ab-07818277ed2f" providerId="ADAL" clId="{AB88A4A0-FC8C-425F-934F-305740AE6662}" dt="2021-03-03T09:57:51.089" v="1849" actId="478"/>
          <ac:picMkLst>
            <pc:docMk/>
            <pc:sldMk cId="2170502358" sldId="278"/>
            <ac:picMk id="3" creationId="{88492C55-EA4B-4E45-AAC1-9C0510442098}"/>
          </ac:picMkLst>
        </pc:picChg>
        <pc:picChg chg="add del mod">
          <ac:chgData name="it18120226@my.sliit.lk" userId="434220d6-88d2-4bac-b6ab-07818277ed2f" providerId="ADAL" clId="{AB88A4A0-FC8C-425F-934F-305740AE6662}" dt="2021-03-03T09:57:52.439" v="1851" actId="931"/>
          <ac:picMkLst>
            <pc:docMk/>
            <pc:sldMk cId="2170502358" sldId="278"/>
            <ac:picMk id="4" creationId="{5D965BA3-0C0A-45F7-AB4E-E995171C70DF}"/>
          </ac:picMkLst>
        </pc:picChg>
      </pc:sldChg>
      <pc:sldChg chg="modSp mod">
        <pc:chgData name="it18120226@my.sliit.lk" userId="434220d6-88d2-4bac-b6ab-07818277ed2f" providerId="ADAL" clId="{AB88A4A0-FC8C-425F-934F-305740AE6662}" dt="2021-03-03T05:16:36.651" v="1414" actId="20577"/>
        <pc:sldMkLst>
          <pc:docMk/>
          <pc:sldMk cId="3516759889" sldId="279"/>
        </pc:sldMkLst>
        <pc:spChg chg="mod">
          <ac:chgData name="it18120226@my.sliit.lk" userId="434220d6-88d2-4bac-b6ab-07818277ed2f" providerId="ADAL" clId="{AB88A4A0-FC8C-425F-934F-305740AE6662}" dt="2021-03-03T05:16:36.651" v="1414" actId="20577"/>
          <ac:spMkLst>
            <pc:docMk/>
            <pc:sldMk cId="3516759889" sldId="279"/>
            <ac:spMk id="5" creationId="{35E8883F-180F-41FF-B53F-EF49BD9568CA}"/>
          </ac:spMkLst>
        </pc:spChg>
      </pc:sldChg>
      <pc:sldChg chg="modSp mod">
        <pc:chgData name="it18120226@my.sliit.lk" userId="434220d6-88d2-4bac-b6ab-07818277ed2f" providerId="ADAL" clId="{AB88A4A0-FC8C-425F-934F-305740AE6662}" dt="2021-03-03T10:54:32.951" v="2123" actId="20577"/>
        <pc:sldMkLst>
          <pc:docMk/>
          <pc:sldMk cId="1281237262" sldId="281"/>
        </pc:sldMkLst>
        <pc:spChg chg="mod">
          <ac:chgData name="it18120226@my.sliit.lk" userId="434220d6-88d2-4bac-b6ab-07818277ed2f" providerId="ADAL" clId="{AB88A4A0-FC8C-425F-934F-305740AE6662}" dt="2021-03-03T10:54:32.951" v="2123" actId="20577"/>
          <ac:spMkLst>
            <pc:docMk/>
            <pc:sldMk cId="1281237262" sldId="281"/>
            <ac:spMk id="3" creationId="{A1CC5A43-472A-4962-B321-659FBD8631E9}"/>
          </ac:spMkLst>
        </pc:spChg>
      </pc:sldChg>
      <pc:sldChg chg="modSp mod">
        <pc:chgData name="it18120226@my.sliit.lk" userId="434220d6-88d2-4bac-b6ab-07818277ed2f" providerId="ADAL" clId="{AB88A4A0-FC8C-425F-934F-305740AE6662}" dt="2021-03-03T11:13:18.931" v="2319" actId="5793"/>
        <pc:sldMkLst>
          <pc:docMk/>
          <pc:sldMk cId="2141198106" sldId="283"/>
        </pc:sldMkLst>
        <pc:spChg chg="mod">
          <ac:chgData name="it18120226@my.sliit.lk" userId="434220d6-88d2-4bac-b6ab-07818277ed2f" providerId="ADAL" clId="{AB88A4A0-FC8C-425F-934F-305740AE6662}" dt="2021-03-03T11:13:11.395" v="2298"/>
          <ac:spMkLst>
            <pc:docMk/>
            <pc:sldMk cId="2141198106" sldId="283"/>
            <ac:spMk id="2" creationId="{F235C33F-A574-44D8-9FA5-6DE67E80164C}"/>
          </ac:spMkLst>
        </pc:spChg>
        <pc:spChg chg="mod">
          <ac:chgData name="it18120226@my.sliit.lk" userId="434220d6-88d2-4bac-b6ab-07818277ed2f" providerId="ADAL" clId="{AB88A4A0-FC8C-425F-934F-305740AE6662}" dt="2021-03-03T11:13:18.931" v="2319" actId="5793"/>
          <ac:spMkLst>
            <pc:docMk/>
            <pc:sldMk cId="2141198106" sldId="283"/>
            <ac:spMk id="3" creationId="{BCCE7827-D024-4959-9524-FC7485E38BDD}"/>
          </ac:spMkLst>
        </pc:spChg>
      </pc:sldChg>
      <pc:sldChg chg="modSp mod">
        <pc:chgData name="it18120226@my.sliit.lk" userId="434220d6-88d2-4bac-b6ab-07818277ed2f" providerId="ADAL" clId="{AB88A4A0-FC8C-425F-934F-305740AE6662}" dt="2021-03-03T11:11:13.956" v="2295" actId="20577"/>
        <pc:sldMkLst>
          <pc:docMk/>
          <pc:sldMk cId="3250214859" sldId="284"/>
        </pc:sldMkLst>
        <pc:spChg chg="mod">
          <ac:chgData name="it18120226@my.sliit.lk" userId="434220d6-88d2-4bac-b6ab-07818277ed2f" providerId="ADAL" clId="{AB88A4A0-FC8C-425F-934F-305740AE6662}" dt="2021-03-03T11:11:13.956" v="2295" actId="20577"/>
          <ac:spMkLst>
            <pc:docMk/>
            <pc:sldMk cId="3250214859" sldId="284"/>
            <ac:spMk id="3" creationId="{BEF3D551-122C-4719-815B-4B734524ED38}"/>
          </ac:spMkLst>
        </pc:spChg>
      </pc:sldChg>
      <pc:sldChg chg="modSp mod">
        <pc:chgData name="it18120226@my.sliit.lk" userId="434220d6-88d2-4bac-b6ab-07818277ed2f" providerId="ADAL" clId="{AB88A4A0-FC8C-425F-934F-305740AE6662}" dt="2021-03-03T12:45:31.619" v="2324" actId="404"/>
        <pc:sldMkLst>
          <pc:docMk/>
          <pc:sldMk cId="3602032857" sldId="301"/>
        </pc:sldMkLst>
        <pc:spChg chg="mod">
          <ac:chgData name="it18120226@my.sliit.lk" userId="434220d6-88d2-4bac-b6ab-07818277ed2f" providerId="ADAL" clId="{AB88A4A0-FC8C-425F-934F-305740AE6662}" dt="2021-03-03T12:45:31.619" v="2324" actId="404"/>
          <ac:spMkLst>
            <pc:docMk/>
            <pc:sldMk cId="3602032857" sldId="301"/>
            <ac:spMk id="6" creationId="{F7E461F4-E6D8-4801-94AA-9B72FC99FFED}"/>
          </ac:spMkLst>
        </pc:spChg>
      </pc:sldChg>
      <pc:sldChg chg="addSp delSp modSp mod">
        <pc:chgData name="it18120226@my.sliit.lk" userId="434220d6-88d2-4bac-b6ab-07818277ed2f" providerId="ADAL" clId="{AB88A4A0-FC8C-425F-934F-305740AE6662}" dt="2021-03-03T10:02:52.956" v="1852" actId="478"/>
        <pc:sldMkLst>
          <pc:docMk/>
          <pc:sldMk cId="1744221090" sldId="302"/>
        </pc:sldMkLst>
        <pc:spChg chg="mod">
          <ac:chgData name="it18120226@my.sliit.lk" userId="434220d6-88d2-4bac-b6ab-07818277ed2f" providerId="ADAL" clId="{AB88A4A0-FC8C-425F-934F-305740AE6662}" dt="2021-03-02T18:13:25.776" v="650" actId="1076"/>
          <ac:spMkLst>
            <pc:docMk/>
            <pc:sldMk cId="1744221090" sldId="302"/>
            <ac:spMk id="6" creationId="{F7E461F4-E6D8-4801-94AA-9B72FC99FFED}"/>
          </ac:spMkLst>
        </pc:spChg>
        <pc:spChg chg="mod">
          <ac:chgData name="it18120226@my.sliit.lk" userId="434220d6-88d2-4bac-b6ab-07818277ed2f" providerId="ADAL" clId="{AB88A4A0-FC8C-425F-934F-305740AE6662}" dt="2021-03-02T18:04:31.884" v="588"/>
          <ac:spMkLst>
            <pc:docMk/>
            <pc:sldMk cId="1744221090" sldId="302"/>
            <ac:spMk id="9" creationId="{9544E723-49F7-40B1-9201-8574F708BF2F}"/>
          </ac:spMkLst>
        </pc:spChg>
        <pc:spChg chg="mod">
          <ac:chgData name="it18120226@my.sliit.lk" userId="434220d6-88d2-4bac-b6ab-07818277ed2f" providerId="ADAL" clId="{AB88A4A0-FC8C-425F-934F-305740AE6662}" dt="2021-03-02T18:04:31.884" v="588"/>
          <ac:spMkLst>
            <pc:docMk/>
            <pc:sldMk cId="1744221090" sldId="302"/>
            <ac:spMk id="12" creationId="{826283E1-24C1-4128-A24C-43B0BF0825C2}"/>
          </ac:spMkLst>
        </pc:spChg>
        <pc:spChg chg="del mod">
          <ac:chgData name="it18120226@my.sliit.lk" userId="434220d6-88d2-4bac-b6ab-07818277ed2f" providerId="ADAL" clId="{AB88A4A0-FC8C-425F-934F-305740AE6662}" dt="2021-03-02T18:12:26.261" v="637" actId="21"/>
          <ac:spMkLst>
            <pc:docMk/>
            <pc:sldMk cId="1744221090" sldId="302"/>
            <ac:spMk id="14" creationId="{72117E37-B4AA-4627-866E-77D580CA9B00}"/>
          </ac:spMkLst>
        </pc:spChg>
        <pc:spChg chg="mod">
          <ac:chgData name="it18120226@my.sliit.lk" userId="434220d6-88d2-4bac-b6ab-07818277ed2f" providerId="ADAL" clId="{AB88A4A0-FC8C-425F-934F-305740AE6662}" dt="2021-03-02T18:04:31.884" v="588"/>
          <ac:spMkLst>
            <pc:docMk/>
            <pc:sldMk cId="1744221090" sldId="302"/>
            <ac:spMk id="15" creationId="{1161D3EA-75C8-4DEB-A9CB-D4D4D1D180C5}"/>
          </ac:spMkLst>
        </pc:spChg>
        <pc:spChg chg="mod">
          <ac:chgData name="it18120226@my.sliit.lk" userId="434220d6-88d2-4bac-b6ab-07818277ed2f" providerId="ADAL" clId="{AB88A4A0-FC8C-425F-934F-305740AE6662}" dt="2021-03-02T18:04:31.884" v="588"/>
          <ac:spMkLst>
            <pc:docMk/>
            <pc:sldMk cId="1744221090" sldId="302"/>
            <ac:spMk id="17" creationId="{207ECA93-3B89-4D89-8349-D4167ACAEC73}"/>
          </ac:spMkLst>
        </pc:spChg>
        <pc:spChg chg="mod">
          <ac:chgData name="it18120226@my.sliit.lk" userId="434220d6-88d2-4bac-b6ab-07818277ed2f" providerId="ADAL" clId="{AB88A4A0-FC8C-425F-934F-305740AE6662}" dt="2021-03-02T18:13:52.367" v="654" actId="14100"/>
          <ac:spMkLst>
            <pc:docMk/>
            <pc:sldMk cId="1744221090" sldId="302"/>
            <ac:spMk id="19" creationId="{515C738E-5FBA-4C44-8ABD-6B47FE99F802}"/>
          </ac:spMkLst>
        </pc:spChg>
        <pc:spChg chg="mod">
          <ac:chgData name="it18120226@my.sliit.lk" userId="434220d6-88d2-4bac-b6ab-07818277ed2f" providerId="ADAL" clId="{AB88A4A0-FC8C-425F-934F-305740AE6662}" dt="2021-03-02T18:04:31.884" v="588"/>
          <ac:spMkLst>
            <pc:docMk/>
            <pc:sldMk cId="1744221090" sldId="302"/>
            <ac:spMk id="20" creationId="{8B33E4F0-8EBE-4EF2-974B-4868C17FB82F}"/>
          </ac:spMkLst>
        </pc:spChg>
        <pc:spChg chg="mod">
          <ac:chgData name="it18120226@my.sliit.lk" userId="434220d6-88d2-4bac-b6ab-07818277ed2f" providerId="ADAL" clId="{AB88A4A0-FC8C-425F-934F-305740AE6662}" dt="2021-03-02T18:05:16.555" v="595" actId="1076"/>
          <ac:spMkLst>
            <pc:docMk/>
            <pc:sldMk cId="1744221090" sldId="302"/>
            <ac:spMk id="21" creationId="{A0D55C4F-D797-454A-8901-7D1F2CF67DDD}"/>
          </ac:spMkLst>
        </pc:spChg>
        <pc:spChg chg="mod">
          <ac:chgData name="it18120226@my.sliit.lk" userId="434220d6-88d2-4bac-b6ab-07818277ed2f" providerId="ADAL" clId="{AB88A4A0-FC8C-425F-934F-305740AE6662}" dt="2021-03-02T18:04:31.884" v="588"/>
          <ac:spMkLst>
            <pc:docMk/>
            <pc:sldMk cId="1744221090" sldId="302"/>
            <ac:spMk id="23" creationId="{FBC525FB-3807-4DD2-88D6-520C88DECC92}"/>
          </ac:spMkLst>
        </pc:spChg>
        <pc:spChg chg="mod">
          <ac:chgData name="it18120226@my.sliit.lk" userId="434220d6-88d2-4bac-b6ab-07818277ed2f" providerId="ADAL" clId="{AB88A4A0-FC8C-425F-934F-305740AE6662}" dt="2021-03-02T18:06:01.758" v="603" actId="1076"/>
          <ac:spMkLst>
            <pc:docMk/>
            <pc:sldMk cId="1744221090" sldId="302"/>
            <ac:spMk id="24" creationId="{33B10D76-57BC-45DB-B843-BD4477685E2B}"/>
          </ac:spMkLst>
        </pc:spChg>
        <pc:spChg chg="mod">
          <ac:chgData name="it18120226@my.sliit.lk" userId="434220d6-88d2-4bac-b6ab-07818277ed2f" providerId="ADAL" clId="{AB88A4A0-FC8C-425F-934F-305740AE6662}" dt="2021-03-02T18:10:54.462" v="621" actId="1076"/>
          <ac:spMkLst>
            <pc:docMk/>
            <pc:sldMk cId="1744221090" sldId="302"/>
            <ac:spMk id="25" creationId="{5D9ABA0B-2FA3-4AC7-B878-C46313ABBD0B}"/>
          </ac:spMkLst>
        </pc:spChg>
        <pc:spChg chg="mod">
          <ac:chgData name="it18120226@my.sliit.lk" userId="434220d6-88d2-4bac-b6ab-07818277ed2f" providerId="ADAL" clId="{AB88A4A0-FC8C-425F-934F-305740AE6662}" dt="2021-03-02T18:04:31.884" v="588"/>
          <ac:spMkLst>
            <pc:docMk/>
            <pc:sldMk cId="1744221090" sldId="302"/>
            <ac:spMk id="27" creationId="{5C062571-685C-4A6D-92E7-AEEC346F651C}"/>
          </ac:spMkLst>
        </pc:spChg>
        <pc:spChg chg="mod">
          <ac:chgData name="it18120226@my.sliit.lk" userId="434220d6-88d2-4bac-b6ab-07818277ed2f" providerId="ADAL" clId="{AB88A4A0-FC8C-425F-934F-305740AE6662}" dt="2021-03-02T18:04:31.884" v="588"/>
          <ac:spMkLst>
            <pc:docMk/>
            <pc:sldMk cId="1744221090" sldId="302"/>
            <ac:spMk id="28" creationId="{E020E9BC-E011-4F89-B423-6405916EAE0D}"/>
          </ac:spMkLst>
        </pc:spChg>
        <pc:spChg chg="mod">
          <ac:chgData name="it18120226@my.sliit.lk" userId="434220d6-88d2-4bac-b6ab-07818277ed2f" providerId="ADAL" clId="{AB88A4A0-FC8C-425F-934F-305740AE6662}" dt="2021-03-02T18:14:00.509" v="656" actId="14100"/>
          <ac:spMkLst>
            <pc:docMk/>
            <pc:sldMk cId="1744221090" sldId="302"/>
            <ac:spMk id="29" creationId="{634A9657-15D7-45C8-908F-8169BBE612EE}"/>
          </ac:spMkLst>
        </pc:spChg>
        <pc:spChg chg="add mod">
          <ac:chgData name="it18120226@my.sliit.lk" userId="434220d6-88d2-4bac-b6ab-07818277ed2f" providerId="ADAL" clId="{AB88A4A0-FC8C-425F-934F-305740AE6662}" dt="2021-03-02T18:13:33.600" v="651" actId="164"/>
          <ac:spMkLst>
            <pc:docMk/>
            <pc:sldMk cId="1744221090" sldId="302"/>
            <ac:spMk id="30" creationId="{9A061855-59B1-4111-8058-CA52B13A9817}"/>
          </ac:spMkLst>
        </pc:spChg>
        <pc:spChg chg="add mod">
          <ac:chgData name="it18120226@my.sliit.lk" userId="434220d6-88d2-4bac-b6ab-07818277ed2f" providerId="ADAL" clId="{AB88A4A0-FC8C-425F-934F-305740AE6662}" dt="2021-03-02T18:13:33.600" v="651" actId="164"/>
          <ac:spMkLst>
            <pc:docMk/>
            <pc:sldMk cId="1744221090" sldId="302"/>
            <ac:spMk id="31" creationId="{606BAB69-C2B1-43B5-A68F-CB605BBB65CB}"/>
          </ac:spMkLst>
        </pc:spChg>
        <pc:spChg chg="add mod">
          <ac:chgData name="it18120226@my.sliit.lk" userId="434220d6-88d2-4bac-b6ab-07818277ed2f" providerId="ADAL" clId="{AB88A4A0-FC8C-425F-934F-305740AE6662}" dt="2021-03-02T18:13:33.600" v="651" actId="164"/>
          <ac:spMkLst>
            <pc:docMk/>
            <pc:sldMk cId="1744221090" sldId="302"/>
            <ac:spMk id="32" creationId="{7FAADCAC-CBF4-470E-ACDE-E5380BB649F1}"/>
          </ac:spMkLst>
        </pc:spChg>
        <pc:spChg chg="add mod">
          <ac:chgData name="it18120226@my.sliit.lk" userId="434220d6-88d2-4bac-b6ab-07818277ed2f" providerId="ADAL" clId="{AB88A4A0-FC8C-425F-934F-305740AE6662}" dt="2021-03-02T18:13:33.600" v="651" actId="164"/>
          <ac:spMkLst>
            <pc:docMk/>
            <pc:sldMk cId="1744221090" sldId="302"/>
            <ac:spMk id="33" creationId="{BA929713-FB16-4966-AC35-4AA6B4457D24}"/>
          </ac:spMkLst>
        </pc:spChg>
        <pc:spChg chg="add mod">
          <ac:chgData name="it18120226@my.sliit.lk" userId="434220d6-88d2-4bac-b6ab-07818277ed2f" providerId="ADAL" clId="{AB88A4A0-FC8C-425F-934F-305740AE6662}" dt="2021-03-02T18:13:33.600" v="651" actId="164"/>
          <ac:spMkLst>
            <pc:docMk/>
            <pc:sldMk cId="1744221090" sldId="302"/>
            <ac:spMk id="34" creationId="{8E48B909-CDAA-4911-A104-92FD277AD7D1}"/>
          </ac:spMkLst>
        </pc:spChg>
        <pc:spChg chg="add mod">
          <ac:chgData name="it18120226@my.sliit.lk" userId="434220d6-88d2-4bac-b6ab-07818277ed2f" providerId="ADAL" clId="{AB88A4A0-FC8C-425F-934F-305740AE6662}" dt="2021-03-02T18:13:33.600" v="651" actId="164"/>
          <ac:spMkLst>
            <pc:docMk/>
            <pc:sldMk cId="1744221090" sldId="302"/>
            <ac:spMk id="35" creationId="{8A15F147-86AF-416B-A57C-BF648CAC41B7}"/>
          </ac:spMkLst>
        </pc:spChg>
        <pc:spChg chg="add mod">
          <ac:chgData name="it18120226@my.sliit.lk" userId="434220d6-88d2-4bac-b6ab-07818277ed2f" providerId="ADAL" clId="{AB88A4A0-FC8C-425F-934F-305740AE6662}" dt="2021-03-02T18:13:33.600" v="651" actId="164"/>
          <ac:spMkLst>
            <pc:docMk/>
            <pc:sldMk cId="1744221090" sldId="302"/>
            <ac:spMk id="36" creationId="{97DE93EF-E0A6-4163-A51E-BB8A4D55B2B5}"/>
          </ac:spMkLst>
        </pc:spChg>
        <pc:spChg chg="add mod">
          <ac:chgData name="it18120226@my.sliit.lk" userId="434220d6-88d2-4bac-b6ab-07818277ed2f" providerId="ADAL" clId="{AB88A4A0-FC8C-425F-934F-305740AE6662}" dt="2021-03-02T18:13:33.600" v="651" actId="164"/>
          <ac:spMkLst>
            <pc:docMk/>
            <pc:sldMk cId="1744221090" sldId="302"/>
            <ac:spMk id="37" creationId="{B850A826-40EC-4930-9F9D-52378501E715}"/>
          </ac:spMkLst>
        </pc:spChg>
        <pc:spChg chg="add mod">
          <ac:chgData name="it18120226@my.sliit.lk" userId="434220d6-88d2-4bac-b6ab-07818277ed2f" providerId="ADAL" clId="{AB88A4A0-FC8C-425F-934F-305740AE6662}" dt="2021-03-02T18:13:33.600" v="651" actId="164"/>
          <ac:spMkLst>
            <pc:docMk/>
            <pc:sldMk cId="1744221090" sldId="302"/>
            <ac:spMk id="38" creationId="{8251A32E-3FF7-4F7B-B5ED-E337BB7BF225}"/>
          </ac:spMkLst>
        </pc:spChg>
        <pc:spChg chg="add mod">
          <ac:chgData name="it18120226@my.sliit.lk" userId="434220d6-88d2-4bac-b6ab-07818277ed2f" providerId="ADAL" clId="{AB88A4A0-FC8C-425F-934F-305740AE6662}" dt="2021-03-02T18:13:33.600" v="651" actId="164"/>
          <ac:spMkLst>
            <pc:docMk/>
            <pc:sldMk cId="1744221090" sldId="302"/>
            <ac:spMk id="39" creationId="{0EBA4315-B53B-47BC-ACE5-030CF5B7BE75}"/>
          </ac:spMkLst>
        </pc:spChg>
        <pc:grpChg chg="add del mod">
          <ac:chgData name="it18120226@my.sliit.lk" userId="434220d6-88d2-4bac-b6ab-07818277ed2f" providerId="ADAL" clId="{AB88A4A0-FC8C-425F-934F-305740AE6662}" dt="2021-03-03T10:02:52.956" v="1852" actId="478"/>
          <ac:grpSpMkLst>
            <pc:docMk/>
            <pc:sldMk cId="1744221090" sldId="302"/>
            <ac:grpSpMk id="2" creationId="{C3D87266-F3EA-4356-944E-32B68FD6704B}"/>
          </ac:grpSpMkLst>
        </pc:grpChg>
        <pc:grpChg chg="add mod">
          <ac:chgData name="it18120226@my.sliit.lk" userId="434220d6-88d2-4bac-b6ab-07818277ed2f" providerId="ADAL" clId="{AB88A4A0-FC8C-425F-934F-305740AE6662}" dt="2021-03-02T18:13:33.600" v="651" actId="164"/>
          <ac:grpSpMkLst>
            <pc:docMk/>
            <pc:sldMk cId="1744221090" sldId="302"/>
            <ac:grpSpMk id="4" creationId="{79E4DC30-AE93-4BC5-9B94-D2DDE14B3240}"/>
          </ac:grpSpMkLst>
        </pc:grpChg>
        <pc:grpChg chg="mod">
          <ac:chgData name="it18120226@my.sliit.lk" userId="434220d6-88d2-4bac-b6ab-07818277ed2f" providerId="ADAL" clId="{AB88A4A0-FC8C-425F-934F-305740AE6662}" dt="2021-03-02T18:04:31.884" v="588"/>
          <ac:grpSpMkLst>
            <pc:docMk/>
            <pc:sldMk cId="1744221090" sldId="302"/>
            <ac:grpSpMk id="7" creationId="{E30A8F97-CE1D-4B68-AFA0-82DC39AB11E7}"/>
          </ac:grpSpMkLst>
        </pc:grpChg>
        <pc:grpChg chg="mod">
          <ac:chgData name="it18120226@my.sliit.lk" userId="434220d6-88d2-4bac-b6ab-07818277ed2f" providerId="ADAL" clId="{AB88A4A0-FC8C-425F-934F-305740AE6662}" dt="2021-03-02T18:04:31.884" v="588"/>
          <ac:grpSpMkLst>
            <pc:docMk/>
            <pc:sldMk cId="1744221090" sldId="302"/>
            <ac:grpSpMk id="8" creationId="{F738C5E8-7F6A-467A-BDA6-D7AAE0E7F108}"/>
          </ac:grpSpMkLst>
        </pc:grpChg>
        <pc:grpChg chg="mod">
          <ac:chgData name="it18120226@my.sliit.lk" userId="434220d6-88d2-4bac-b6ab-07818277ed2f" providerId="ADAL" clId="{AB88A4A0-FC8C-425F-934F-305740AE6662}" dt="2021-03-02T18:04:31.884" v="588"/>
          <ac:grpSpMkLst>
            <pc:docMk/>
            <pc:sldMk cId="1744221090" sldId="302"/>
            <ac:grpSpMk id="10" creationId="{158CD1C3-8458-44AB-9FA5-FDBB24851309}"/>
          </ac:grpSpMkLst>
        </pc:grpChg>
        <pc:grpChg chg="mod">
          <ac:chgData name="it18120226@my.sliit.lk" userId="434220d6-88d2-4bac-b6ab-07818277ed2f" providerId="ADAL" clId="{AB88A4A0-FC8C-425F-934F-305740AE6662}" dt="2021-03-02T18:04:31.884" v="588"/>
          <ac:grpSpMkLst>
            <pc:docMk/>
            <pc:sldMk cId="1744221090" sldId="302"/>
            <ac:grpSpMk id="11" creationId="{6F04ACD2-BAF8-4256-ACF8-B119EADC015F}"/>
          </ac:grpSpMkLst>
        </pc:grpChg>
        <pc:grpChg chg="del mod">
          <ac:chgData name="it18120226@my.sliit.lk" userId="434220d6-88d2-4bac-b6ab-07818277ed2f" providerId="ADAL" clId="{AB88A4A0-FC8C-425F-934F-305740AE6662}" dt="2021-03-02T18:12:26.261" v="637" actId="21"/>
          <ac:grpSpMkLst>
            <pc:docMk/>
            <pc:sldMk cId="1744221090" sldId="302"/>
            <ac:grpSpMk id="13" creationId="{333C1938-D638-4BF4-A7DF-628C5BAC43A6}"/>
          </ac:grpSpMkLst>
        </pc:grpChg>
        <pc:grpChg chg="mod">
          <ac:chgData name="it18120226@my.sliit.lk" userId="434220d6-88d2-4bac-b6ab-07818277ed2f" providerId="ADAL" clId="{AB88A4A0-FC8C-425F-934F-305740AE6662}" dt="2021-03-02T18:04:31.884" v="588"/>
          <ac:grpSpMkLst>
            <pc:docMk/>
            <pc:sldMk cId="1744221090" sldId="302"/>
            <ac:grpSpMk id="16" creationId="{F4669597-8745-4A87-A65C-DC1BFEDE1226}"/>
          </ac:grpSpMkLst>
        </pc:grpChg>
        <pc:grpChg chg="mod">
          <ac:chgData name="it18120226@my.sliit.lk" userId="434220d6-88d2-4bac-b6ab-07818277ed2f" providerId="ADAL" clId="{AB88A4A0-FC8C-425F-934F-305740AE6662}" dt="2021-03-02T18:04:31.884" v="588"/>
          <ac:grpSpMkLst>
            <pc:docMk/>
            <pc:sldMk cId="1744221090" sldId="302"/>
            <ac:grpSpMk id="18" creationId="{30D0C543-4DD5-4601-80B3-C79CD91E1955}"/>
          </ac:grpSpMkLst>
        </pc:grpChg>
        <pc:grpChg chg="mod">
          <ac:chgData name="it18120226@my.sliit.lk" userId="434220d6-88d2-4bac-b6ab-07818277ed2f" providerId="ADAL" clId="{AB88A4A0-FC8C-425F-934F-305740AE6662}" dt="2021-03-02T18:04:31.884" v="588"/>
          <ac:grpSpMkLst>
            <pc:docMk/>
            <pc:sldMk cId="1744221090" sldId="302"/>
            <ac:grpSpMk id="22" creationId="{E636E868-D6E5-4DE7-B01C-9AC127F45DD0}"/>
          </ac:grpSpMkLst>
        </pc:grpChg>
        <pc:grpChg chg="mod">
          <ac:chgData name="it18120226@my.sliit.lk" userId="434220d6-88d2-4bac-b6ab-07818277ed2f" providerId="ADAL" clId="{AB88A4A0-FC8C-425F-934F-305740AE6662}" dt="2021-03-02T18:04:31.884" v="588"/>
          <ac:grpSpMkLst>
            <pc:docMk/>
            <pc:sldMk cId="1744221090" sldId="302"/>
            <ac:grpSpMk id="26" creationId="{CCA95221-F824-41AB-84D5-AD7EC2B9DB38}"/>
          </ac:grpSpMkLst>
        </pc:grpChg>
      </pc:sldChg>
      <pc:sldChg chg="addSp delSp modSp mod">
        <pc:chgData name="it18120226@my.sliit.lk" userId="434220d6-88d2-4bac-b6ab-07818277ed2f" providerId="ADAL" clId="{AB88A4A0-FC8C-425F-934F-305740AE6662}" dt="2021-03-03T03:39:16.401" v="1159" actId="14100"/>
        <pc:sldMkLst>
          <pc:docMk/>
          <pc:sldMk cId="2504239452" sldId="303"/>
        </pc:sldMkLst>
        <pc:picChg chg="add del mod">
          <ac:chgData name="it18120226@my.sliit.lk" userId="434220d6-88d2-4bac-b6ab-07818277ed2f" providerId="ADAL" clId="{AB88A4A0-FC8C-425F-934F-305740AE6662}" dt="2021-03-03T02:10:47.067" v="776" actId="21"/>
          <ac:picMkLst>
            <pc:docMk/>
            <pc:sldMk cId="2504239452" sldId="303"/>
            <ac:picMk id="2" creationId="{827B3C8A-517D-4475-A6B3-D450B8242E88}"/>
          </ac:picMkLst>
        </pc:picChg>
        <pc:picChg chg="mod">
          <ac:chgData name="it18120226@my.sliit.lk" userId="434220d6-88d2-4bac-b6ab-07818277ed2f" providerId="ADAL" clId="{AB88A4A0-FC8C-425F-934F-305740AE6662}" dt="2021-03-03T03:39:16.401" v="1159" actId="14100"/>
          <ac:picMkLst>
            <pc:docMk/>
            <pc:sldMk cId="2504239452" sldId="303"/>
            <ac:picMk id="3" creationId="{BEBCF8D1-4366-43F2-998D-4B137BB7B775}"/>
          </ac:picMkLst>
        </pc:picChg>
        <pc:picChg chg="add del mod">
          <ac:chgData name="it18120226@my.sliit.lk" userId="434220d6-88d2-4bac-b6ab-07818277ed2f" providerId="ADAL" clId="{AB88A4A0-FC8C-425F-934F-305740AE6662}" dt="2021-03-03T02:10:47.067" v="776" actId="21"/>
          <ac:picMkLst>
            <pc:docMk/>
            <pc:sldMk cId="2504239452" sldId="303"/>
            <ac:picMk id="1026" creationId="{BC103EB4-18E6-4A5F-8B54-73C60AFB953C}"/>
          </ac:picMkLst>
        </pc:picChg>
        <pc:picChg chg="add del mod">
          <ac:chgData name="it18120226@my.sliit.lk" userId="434220d6-88d2-4bac-b6ab-07818277ed2f" providerId="ADAL" clId="{AB88A4A0-FC8C-425F-934F-305740AE6662}" dt="2021-03-03T02:10:47.067" v="776" actId="21"/>
          <ac:picMkLst>
            <pc:docMk/>
            <pc:sldMk cId="2504239452" sldId="303"/>
            <ac:picMk id="1028" creationId="{F399C1D1-7BF5-4CE8-86DA-B332A30ED629}"/>
          </ac:picMkLst>
        </pc:picChg>
      </pc:sldChg>
      <pc:sldChg chg="modSp mod">
        <pc:chgData name="it18120226@my.sliit.lk" userId="434220d6-88d2-4bac-b6ab-07818277ed2f" providerId="ADAL" clId="{AB88A4A0-FC8C-425F-934F-305740AE6662}" dt="2021-03-03T11:07:39.804" v="2250" actId="404"/>
        <pc:sldMkLst>
          <pc:docMk/>
          <pc:sldMk cId="3591493892" sldId="305"/>
        </pc:sldMkLst>
        <pc:spChg chg="mod">
          <ac:chgData name="it18120226@my.sliit.lk" userId="434220d6-88d2-4bac-b6ab-07818277ed2f" providerId="ADAL" clId="{AB88A4A0-FC8C-425F-934F-305740AE6662}" dt="2021-03-03T11:07:39.804" v="2250" actId="404"/>
          <ac:spMkLst>
            <pc:docMk/>
            <pc:sldMk cId="3591493892" sldId="305"/>
            <ac:spMk id="6" creationId="{F7E461F4-E6D8-4801-94AA-9B72FC99FFED}"/>
          </ac:spMkLst>
        </pc:spChg>
      </pc:sldChg>
      <pc:sldChg chg="modSp mod">
        <pc:chgData name="it18120226@my.sliit.lk" userId="434220d6-88d2-4bac-b6ab-07818277ed2f" providerId="ADAL" clId="{AB88A4A0-FC8C-425F-934F-305740AE6662}" dt="2021-03-03T10:14:21.935" v="1964" actId="27636"/>
        <pc:sldMkLst>
          <pc:docMk/>
          <pc:sldMk cId="3998895052" sldId="306"/>
        </pc:sldMkLst>
        <pc:spChg chg="mod">
          <ac:chgData name="it18120226@my.sliit.lk" userId="434220d6-88d2-4bac-b6ab-07818277ed2f" providerId="ADAL" clId="{AB88A4A0-FC8C-425F-934F-305740AE6662}" dt="2021-03-03T10:14:21.935" v="1964" actId="27636"/>
          <ac:spMkLst>
            <pc:docMk/>
            <pc:sldMk cId="3998895052" sldId="306"/>
            <ac:spMk id="6" creationId="{F7E461F4-E6D8-4801-94AA-9B72FC99FFED}"/>
          </ac:spMkLst>
        </pc:spChg>
      </pc:sldChg>
      <pc:sldChg chg="modSp mod">
        <pc:chgData name="it18120226@my.sliit.lk" userId="434220d6-88d2-4bac-b6ab-07818277ed2f" providerId="ADAL" clId="{AB88A4A0-FC8C-425F-934F-305740AE6662}" dt="2021-03-02T17:39:17.154" v="568" actId="14100"/>
        <pc:sldMkLst>
          <pc:docMk/>
          <pc:sldMk cId="3169761933" sldId="310"/>
        </pc:sldMkLst>
        <pc:picChg chg="mod">
          <ac:chgData name="it18120226@my.sliit.lk" userId="434220d6-88d2-4bac-b6ab-07818277ed2f" providerId="ADAL" clId="{AB88A4A0-FC8C-425F-934F-305740AE6662}" dt="2021-03-02T17:39:17.154" v="568" actId="14100"/>
          <ac:picMkLst>
            <pc:docMk/>
            <pc:sldMk cId="3169761933" sldId="310"/>
            <ac:picMk id="7" creationId="{F983F444-C90E-4D64-A0E0-6A867E8DEB7B}"/>
          </ac:picMkLst>
        </pc:picChg>
      </pc:sldChg>
      <pc:sldChg chg="modSp mod">
        <pc:chgData name="it18120226@my.sliit.lk" userId="434220d6-88d2-4bac-b6ab-07818277ed2f" providerId="ADAL" clId="{AB88A4A0-FC8C-425F-934F-305740AE6662}" dt="2021-03-03T05:44:16.942" v="1511" actId="20577"/>
        <pc:sldMkLst>
          <pc:docMk/>
          <pc:sldMk cId="2327637336" sldId="311"/>
        </pc:sldMkLst>
        <pc:spChg chg="mod">
          <ac:chgData name="it18120226@my.sliit.lk" userId="434220d6-88d2-4bac-b6ab-07818277ed2f" providerId="ADAL" clId="{AB88A4A0-FC8C-425F-934F-305740AE6662}" dt="2021-03-03T05:44:16.942" v="1511" actId="20577"/>
          <ac:spMkLst>
            <pc:docMk/>
            <pc:sldMk cId="2327637336" sldId="311"/>
            <ac:spMk id="6" creationId="{F7E461F4-E6D8-4801-94AA-9B72FC99FFED}"/>
          </ac:spMkLst>
        </pc:spChg>
      </pc:sldChg>
      <pc:sldChg chg="modSp mod">
        <pc:chgData name="it18120226@my.sliit.lk" userId="434220d6-88d2-4bac-b6ab-07818277ed2f" providerId="ADAL" clId="{AB88A4A0-FC8C-425F-934F-305740AE6662}" dt="2021-03-02T17:35:37.093" v="540" actId="1037"/>
        <pc:sldMkLst>
          <pc:docMk/>
          <pc:sldMk cId="1570002697" sldId="316"/>
        </pc:sldMkLst>
        <pc:graphicFrameChg chg="mod modGraphic">
          <ac:chgData name="it18120226@my.sliit.lk" userId="434220d6-88d2-4bac-b6ab-07818277ed2f" providerId="ADAL" clId="{AB88A4A0-FC8C-425F-934F-305740AE6662}" dt="2021-03-02T17:35:30.725" v="537" actId="14734"/>
          <ac:graphicFrameMkLst>
            <pc:docMk/>
            <pc:sldMk cId="1570002697" sldId="316"/>
            <ac:graphicFrameMk id="4" creationId="{8C4CEEFB-05F4-465B-90E6-F86BEBDCA04C}"/>
          </ac:graphicFrameMkLst>
        </pc:graphicFrameChg>
        <pc:picChg chg="mod">
          <ac:chgData name="it18120226@my.sliit.lk" userId="434220d6-88d2-4bac-b6ab-07818277ed2f" providerId="ADAL" clId="{AB88A4A0-FC8C-425F-934F-305740AE6662}" dt="2021-03-02T17:35:37.093" v="540" actId="1037"/>
          <ac:picMkLst>
            <pc:docMk/>
            <pc:sldMk cId="1570002697" sldId="316"/>
            <ac:picMk id="5" creationId="{E675A5F7-4969-4C32-8F0F-433F9043CE57}"/>
          </ac:picMkLst>
        </pc:picChg>
        <pc:picChg chg="mod">
          <ac:chgData name="it18120226@my.sliit.lk" userId="434220d6-88d2-4bac-b6ab-07818277ed2f" providerId="ADAL" clId="{AB88A4A0-FC8C-425F-934F-305740AE6662}" dt="2021-03-02T17:35:37.093" v="540" actId="1037"/>
          <ac:picMkLst>
            <pc:docMk/>
            <pc:sldMk cId="1570002697" sldId="316"/>
            <ac:picMk id="6" creationId="{FE6FFAA8-C3EE-4E74-87B3-73E4275BDD47}"/>
          </ac:picMkLst>
        </pc:picChg>
        <pc:picChg chg="mod">
          <ac:chgData name="it18120226@my.sliit.lk" userId="434220d6-88d2-4bac-b6ab-07818277ed2f" providerId="ADAL" clId="{AB88A4A0-FC8C-425F-934F-305740AE6662}" dt="2021-03-02T17:35:37.093" v="540" actId="1037"/>
          <ac:picMkLst>
            <pc:docMk/>
            <pc:sldMk cId="1570002697" sldId="316"/>
            <ac:picMk id="7" creationId="{3B05D5F2-3F83-4A5D-A8C3-591FF7775E03}"/>
          </ac:picMkLst>
        </pc:picChg>
        <pc:picChg chg="mod">
          <ac:chgData name="it18120226@my.sliit.lk" userId="434220d6-88d2-4bac-b6ab-07818277ed2f" providerId="ADAL" clId="{AB88A4A0-FC8C-425F-934F-305740AE6662}" dt="2021-03-02T17:35:37.093" v="540" actId="1037"/>
          <ac:picMkLst>
            <pc:docMk/>
            <pc:sldMk cId="1570002697" sldId="316"/>
            <ac:picMk id="8" creationId="{A50CB8C4-2B71-4621-9985-993947696536}"/>
          </ac:picMkLst>
        </pc:picChg>
        <pc:picChg chg="mod">
          <ac:chgData name="it18120226@my.sliit.lk" userId="434220d6-88d2-4bac-b6ab-07818277ed2f" providerId="ADAL" clId="{AB88A4A0-FC8C-425F-934F-305740AE6662}" dt="2021-03-02T17:35:37.093" v="540" actId="1037"/>
          <ac:picMkLst>
            <pc:docMk/>
            <pc:sldMk cId="1570002697" sldId="316"/>
            <ac:picMk id="9" creationId="{6593F952-8033-49D4-AFBC-A1AEBCB87CBD}"/>
          </ac:picMkLst>
        </pc:picChg>
        <pc:picChg chg="mod">
          <ac:chgData name="it18120226@my.sliit.lk" userId="434220d6-88d2-4bac-b6ab-07818277ed2f" providerId="ADAL" clId="{AB88A4A0-FC8C-425F-934F-305740AE6662}" dt="2021-03-02T17:35:37.093" v="540" actId="1037"/>
          <ac:picMkLst>
            <pc:docMk/>
            <pc:sldMk cId="1570002697" sldId="316"/>
            <ac:picMk id="11" creationId="{F460D0DB-5DE9-41C2-B2DF-8750110491D2}"/>
          </ac:picMkLst>
        </pc:picChg>
        <pc:picChg chg="mod">
          <ac:chgData name="it18120226@my.sliit.lk" userId="434220d6-88d2-4bac-b6ab-07818277ed2f" providerId="ADAL" clId="{AB88A4A0-FC8C-425F-934F-305740AE6662}" dt="2021-03-02T17:35:37.093" v="540" actId="1037"/>
          <ac:picMkLst>
            <pc:docMk/>
            <pc:sldMk cId="1570002697" sldId="316"/>
            <ac:picMk id="12" creationId="{888400FD-7E6E-45B5-A98E-3992285FAD4F}"/>
          </ac:picMkLst>
        </pc:picChg>
        <pc:picChg chg="mod">
          <ac:chgData name="it18120226@my.sliit.lk" userId="434220d6-88d2-4bac-b6ab-07818277ed2f" providerId="ADAL" clId="{AB88A4A0-FC8C-425F-934F-305740AE6662}" dt="2021-03-02T17:35:37.093" v="540" actId="1037"/>
          <ac:picMkLst>
            <pc:docMk/>
            <pc:sldMk cId="1570002697" sldId="316"/>
            <ac:picMk id="13" creationId="{E2A523CC-D370-4691-80D5-582AA4E96732}"/>
          </ac:picMkLst>
        </pc:picChg>
        <pc:picChg chg="mod">
          <ac:chgData name="it18120226@my.sliit.lk" userId="434220d6-88d2-4bac-b6ab-07818277ed2f" providerId="ADAL" clId="{AB88A4A0-FC8C-425F-934F-305740AE6662}" dt="2021-03-02T17:35:37.093" v="540" actId="1037"/>
          <ac:picMkLst>
            <pc:docMk/>
            <pc:sldMk cId="1570002697" sldId="316"/>
            <ac:picMk id="15" creationId="{08D37510-F5DC-4A71-8056-F5DFA7CEBF8B}"/>
          </ac:picMkLst>
        </pc:picChg>
        <pc:picChg chg="mod">
          <ac:chgData name="it18120226@my.sliit.lk" userId="434220d6-88d2-4bac-b6ab-07818277ed2f" providerId="ADAL" clId="{AB88A4A0-FC8C-425F-934F-305740AE6662}" dt="2021-03-02T17:35:37.093" v="540" actId="1037"/>
          <ac:picMkLst>
            <pc:docMk/>
            <pc:sldMk cId="1570002697" sldId="316"/>
            <ac:picMk id="16" creationId="{8690FBEE-4169-4BC5-93D1-84CBB5976D10}"/>
          </ac:picMkLst>
        </pc:picChg>
        <pc:picChg chg="mod">
          <ac:chgData name="it18120226@my.sliit.lk" userId="434220d6-88d2-4bac-b6ab-07818277ed2f" providerId="ADAL" clId="{AB88A4A0-FC8C-425F-934F-305740AE6662}" dt="2021-03-02T17:35:37.093" v="540" actId="1037"/>
          <ac:picMkLst>
            <pc:docMk/>
            <pc:sldMk cId="1570002697" sldId="316"/>
            <ac:picMk id="19" creationId="{CA79656E-A771-4EFF-8719-79E16EC4D9BB}"/>
          </ac:picMkLst>
        </pc:picChg>
        <pc:picChg chg="mod">
          <ac:chgData name="it18120226@my.sliit.lk" userId="434220d6-88d2-4bac-b6ab-07818277ed2f" providerId="ADAL" clId="{AB88A4A0-FC8C-425F-934F-305740AE6662}" dt="2021-03-02T17:35:37.093" v="540" actId="1037"/>
          <ac:picMkLst>
            <pc:docMk/>
            <pc:sldMk cId="1570002697" sldId="316"/>
            <ac:picMk id="30" creationId="{E23FD185-2527-42F4-9679-D6CE20043273}"/>
          </ac:picMkLst>
        </pc:picChg>
        <pc:picChg chg="mod">
          <ac:chgData name="it18120226@my.sliit.lk" userId="434220d6-88d2-4bac-b6ab-07818277ed2f" providerId="ADAL" clId="{AB88A4A0-FC8C-425F-934F-305740AE6662}" dt="2021-03-02T17:35:37.093" v="540" actId="1037"/>
          <ac:picMkLst>
            <pc:docMk/>
            <pc:sldMk cId="1570002697" sldId="316"/>
            <ac:picMk id="31" creationId="{5E472633-5011-4B5B-A54E-C9D4690842C4}"/>
          </ac:picMkLst>
        </pc:picChg>
        <pc:picChg chg="mod">
          <ac:chgData name="it18120226@my.sliit.lk" userId="434220d6-88d2-4bac-b6ab-07818277ed2f" providerId="ADAL" clId="{AB88A4A0-FC8C-425F-934F-305740AE6662}" dt="2021-03-02T17:35:37.093" v="540" actId="1037"/>
          <ac:picMkLst>
            <pc:docMk/>
            <pc:sldMk cId="1570002697" sldId="316"/>
            <ac:picMk id="34" creationId="{0EEFB44F-3A71-4738-A3D6-6748F1E3C1BF}"/>
          </ac:picMkLst>
        </pc:picChg>
        <pc:picChg chg="mod">
          <ac:chgData name="it18120226@my.sliit.lk" userId="434220d6-88d2-4bac-b6ab-07818277ed2f" providerId="ADAL" clId="{AB88A4A0-FC8C-425F-934F-305740AE6662}" dt="2021-03-02T17:35:37.093" v="540" actId="1037"/>
          <ac:picMkLst>
            <pc:docMk/>
            <pc:sldMk cId="1570002697" sldId="316"/>
            <ac:picMk id="36" creationId="{943C1D68-C848-4DA4-A496-CAB0CC2DBC68}"/>
          </ac:picMkLst>
        </pc:picChg>
        <pc:picChg chg="mod">
          <ac:chgData name="it18120226@my.sliit.lk" userId="434220d6-88d2-4bac-b6ab-07818277ed2f" providerId="ADAL" clId="{AB88A4A0-FC8C-425F-934F-305740AE6662}" dt="2021-03-02T17:35:37.093" v="540" actId="1037"/>
          <ac:picMkLst>
            <pc:docMk/>
            <pc:sldMk cId="1570002697" sldId="316"/>
            <ac:picMk id="37" creationId="{7E1F6CFA-5241-4FA7-AF8A-16626FF785BA}"/>
          </ac:picMkLst>
        </pc:picChg>
        <pc:picChg chg="mod">
          <ac:chgData name="it18120226@my.sliit.lk" userId="434220d6-88d2-4bac-b6ab-07818277ed2f" providerId="ADAL" clId="{AB88A4A0-FC8C-425F-934F-305740AE6662}" dt="2021-03-02T17:35:37.093" v="540" actId="1037"/>
          <ac:picMkLst>
            <pc:docMk/>
            <pc:sldMk cId="1570002697" sldId="316"/>
            <ac:picMk id="38" creationId="{4C7A0D66-CC93-4576-8A29-2984BC249905}"/>
          </ac:picMkLst>
        </pc:picChg>
        <pc:picChg chg="mod">
          <ac:chgData name="it18120226@my.sliit.lk" userId="434220d6-88d2-4bac-b6ab-07818277ed2f" providerId="ADAL" clId="{AB88A4A0-FC8C-425F-934F-305740AE6662}" dt="2021-03-02T17:35:37.093" v="540" actId="1037"/>
          <ac:picMkLst>
            <pc:docMk/>
            <pc:sldMk cId="1570002697" sldId="316"/>
            <ac:picMk id="39" creationId="{CAAC72F8-06BD-4BE4-8E48-4B3586FCD446}"/>
          </ac:picMkLst>
        </pc:picChg>
        <pc:picChg chg="mod">
          <ac:chgData name="it18120226@my.sliit.lk" userId="434220d6-88d2-4bac-b6ab-07818277ed2f" providerId="ADAL" clId="{AB88A4A0-FC8C-425F-934F-305740AE6662}" dt="2021-03-02T17:35:37.093" v="540" actId="1037"/>
          <ac:picMkLst>
            <pc:docMk/>
            <pc:sldMk cId="1570002697" sldId="316"/>
            <ac:picMk id="40" creationId="{77E9B6D9-5BF9-4DBD-9D05-0046DD138788}"/>
          </ac:picMkLst>
        </pc:picChg>
        <pc:picChg chg="mod">
          <ac:chgData name="it18120226@my.sliit.lk" userId="434220d6-88d2-4bac-b6ab-07818277ed2f" providerId="ADAL" clId="{AB88A4A0-FC8C-425F-934F-305740AE6662}" dt="2021-03-02T17:35:37.093" v="540" actId="1037"/>
          <ac:picMkLst>
            <pc:docMk/>
            <pc:sldMk cId="1570002697" sldId="316"/>
            <ac:picMk id="41" creationId="{570C6C68-8B34-4600-AB45-47D1ED9772B3}"/>
          </ac:picMkLst>
        </pc:picChg>
        <pc:picChg chg="mod">
          <ac:chgData name="it18120226@my.sliit.lk" userId="434220d6-88d2-4bac-b6ab-07818277ed2f" providerId="ADAL" clId="{AB88A4A0-FC8C-425F-934F-305740AE6662}" dt="2021-03-02T17:35:37.093" v="540" actId="1037"/>
          <ac:picMkLst>
            <pc:docMk/>
            <pc:sldMk cId="1570002697" sldId="316"/>
            <ac:picMk id="48" creationId="{DCF3DA4A-2BA9-4A59-87E6-669BC2D84073}"/>
          </ac:picMkLst>
        </pc:picChg>
        <pc:picChg chg="mod">
          <ac:chgData name="it18120226@my.sliit.lk" userId="434220d6-88d2-4bac-b6ab-07818277ed2f" providerId="ADAL" clId="{AB88A4A0-FC8C-425F-934F-305740AE6662}" dt="2021-03-02T17:35:37.093" v="540" actId="1037"/>
          <ac:picMkLst>
            <pc:docMk/>
            <pc:sldMk cId="1570002697" sldId="316"/>
            <ac:picMk id="49" creationId="{4450F0A9-2BF2-4516-A061-1DB71A89BEBC}"/>
          </ac:picMkLst>
        </pc:picChg>
        <pc:picChg chg="mod">
          <ac:chgData name="it18120226@my.sliit.lk" userId="434220d6-88d2-4bac-b6ab-07818277ed2f" providerId="ADAL" clId="{AB88A4A0-FC8C-425F-934F-305740AE6662}" dt="2021-03-02T17:35:37.093" v="540" actId="1037"/>
          <ac:picMkLst>
            <pc:docMk/>
            <pc:sldMk cId="1570002697" sldId="316"/>
            <ac:picMk id="50" creationId="{0E0A589E-5FF9-4E68-AD6E-CE5908E0F8CD}"/>
          </ac:picMkLst>
        </pc:picChg>
        <pc:picChg chg="mod">
          <ac:chgData name="it18120226@my.sliit.lk" userId="434220d6-88d2-4bac-b6ab-07818277ed2f" providerId="ADAL" clId="{AB88A4A0-FC8C-425F-934F-305740AE6662}" dt="2021-03-02T17:35:37.093" v="540" actId="1037"/>
          <ac:picMkLst>
            <pc:docMk/>
            <pc:sldMk cId="1570002697" sldId="316"/>
            <ac:picMk id="51" creationId="{29F34D9F-2C65-4BC2-8A13-677196CB6B8C}"/>
          </ac:picMkLst>
        </pc:picChg>
        <pc:picChg chg="mod">
          <ac:chgData name="it18120226@my.sliit.lk" userId="434220d6-88d2-4bac-b6ab-07818277ed2f" providerId="ADAL" clId="{AB88A4A0-FC8C-425F-934F-305740AE6662}" dt="2021-03-02T17:35:37.093" v="540" actId="1037"/>
          <ac:picMkLst>
            <pc:docMk/>
            <pc:sldMk cId="1570002697" sldId="316"/>
            <ac:picMk id="52" creationId="{1C784C30-A988-4F5C-A3B3-59851906D9AE}"/>
          </ac:picMkLst>
        </pc:picChg>
        <pc:picChg chg="mod">
          <ac:chgData name="it18120226@my.sliit.lk" userId="434220d6-88d2-4bac-b6ab-07818277ed2f" providerId="ADAL" clId="{AB88A4A0-FC8C-425F-934F-305740AE6662}" dt="2021-03-02T17:35:37.093" v="540" actId="1037"/>
          <ac:picMkLst>
            <pc:docMk/>
            <pc:sldMk cId="1570002697" sldId="316"/>
            <ac:picMk id="53" creationId="{F97C64F4-7454-4DE1-B83B-F597A9C4F423}"/>
          </ac:picMkLst>
        </pc:picChg>
        <pc:picChg chg="mod">
          <ac:chgData name="it18120226@my.sliit.lk" userId="434220d6-88d2-4bac-b6ab-07818277ed2f" providerId="ADAL" clId="{AB88A4A0-FC8C-425F-934F-305740AE6662}" dt="2021-03-02T17:35:37.093" v="540" actId="1037"/>
          <ac:picMkLst>
            <pc:docMk/>
            <pc:sldMk cId="1570002697" sldId="316"/>
            <ac:picMk id="54" creationId="{8D6F13B4-20A7-4F73-BA0E-3ACE0B3B99DF}"/>
          </ac:picMkLst>
        </pc:picChg>
        <pc:picChg chg="mod">
          <ac:chgData name="it18120226@my.sliit.lk" userId="434220d6-88d2-4bac-b6ab-07818277ed2f" providerId="ADAL" clId="{AB88A4A0-FC8C-425F-934F-305740AE6662}" dt="2021-03-02T17:35:37.093" v="540" actId="1037"/>
          <ac:picMkLst>
            <pc:docMk/>
            <pc:sldMk cId="1570002697" sldId="316"/>
            <ac:picMk id="55" creationId="{1147FE73-8637-48B2-826A-71ECC6EE13EA}"/>
          </ac:picMkLst>
        </pc:picChg>
        <pc:picChg chg="mod">
          <ac:chgData name="it18120226@my.sliit.lk" userId="434220d6-88d2-4bac-b6ab-07818277ed2f" providerId="ADAL" clId="{AB88A4A0-FC8C-425F-934F-305740AE6662}" dt="2021-03-02T17:35:37.093" v="540" actId="1037"/>
          <ac:picMkLst>
            <pc:docMk/>
            <pc:sldMk cId="1570002697" sldId="316"/>
            <ac:picMk id="56" creationId="{201065D9-E25C-4F5B-B675-09F1A8216DE0}"/>
          </ac:picMkLst>
        </pc:picChg>
        <pc:picChg chg="mod">
          <ac:chgData name="it18120226@my.sliit.lk" userId="434220d6-88d2-4bac-b6ab-07818277ed2f" providerId="ADAL" clId="{AB88A4A0-FC8C-425F-934F-305740AE6662}" dt="2021-03-02T17:35:37.093" v="540" actId="1037"/>
          <ac:picMkLst>
            <pc:docMk/>
            <pc:sldMk cId="1570002697" sldId="316"/>
            <ac:picMk id="57" creationId="{4140FDE4-C6F4-4F54-B0E7-824AB45B8A2B}"/>
          </ac:picMkLst>
        </pc:picChg>
      </pc:sldChg>
      <pc:sldChg chg="modSp new mod">
        <pc:chgData name="it18120226@my.sliit.lk" userId="434220d6-88d2-4bac-b6ab-07818277ed2f" providerId="ADAL" clId="{AB88A4A0-FC8C-425F-934F-305740AE6662}" dt="2021-03-04T08:39:43.053" v="2412" actId="20577"/>
        <pc:sldMkLst>
          <pc:docMk/>
          <pc:sldMk cId="2961368741" sldId="338"/>
        </pc:sldMkLst>
        <pc:spChg chg="mod">
          <ac:chgData name="it18120226@my.sliit.lk" userId="434220d6-88d2-4bac-b6ab-07818277ed2f" providerId="ADAL" clId="{AB88A4A0-FC8C-425F-934F-305740AE6662}" dt="2021-03-03T04:47:26.609" v="1374" actId="20577"/>
          <ac:spMkLst>
            <pc:docMk/>
            <pc:sldMk cId="2961368741" sldId="338"/>
            <ac:spMk id="2" creationId="{660E0893-39FF-49F6-B6C1-CC691D09345E}"/>
          </ac:spMkLst>
        </pc:spChg>
        <pc:spChg chg="mod">
          <ac:chgData name="it18120226@my.sliit.lk" userId="434220d6-88d2-4bac-b6ab-07818277ed2f" providerId="ADAL" clId="{AB88A4A0-FC8C-425F-934F-305740AE6662}" dt="2021-03-04T08:39:43.053" v="2412" actId="20577"/>
          <ac:spMkLst>
            <pc:docMk/>
            <pc:sldMk cId="2961368741" sldId="338"/>
            <ac:spMk id="3" creationId="{6B616913-88D6-45F7-BFC7-8135E014720C}"/>
          </ac:spMkLst>
        </pc:spChg>
      </pc:sldChg>
      <pc:sldChg chg="modSp add mod">
        <pc:chgData name="it18120226@my.sliit.lk" userId="434220d6-88d2-4bac-b6ab-07818277ed2f" providerId="ADAL" clId="{AB88A4A0-FC8C-425F-934F-305740AE6662}" dt="2021-03-03T04:48:48.447" v="1405" actId="5793"/>
        <pc:sldMkLst>
          <pc:docMk/>
          <pc:sldMk cId="216552282" sldId="339"/>
        </pc:sldMkLst>
        <pc:spChg chg="mod">
          <ac:chgData name="it18120226@my.sliit.lk" userId="434220d6-88d2-4bac-b6ab-07818277ed2f" providerId="ADAL" clId="{AB88A4A0-FC8C-425F-934F-305740AE6662}" dt="2021-03-03T02:05:38.997" v="742" actId="20577"/>
          <ac:spMkLst>
            <pc:docMk/>
            <pc:sldMk cId="216552282" sldId="339"/>
            <ac:spMk id="2" creationId="{660E0893-39FF-49F6-B6C1-CC691D09345E}"/>
          </ac:spMkLst>
        </pc:spChg>
        <pc:spChg chg="mod">
          <ac:chgData name="it18120226@my.sliit.lk" userId="434220d6-88d2-4bac-b6ab-07818277ed2f" providerId="ADAL" clId="{AB88A4A0-FC8C-425F-934F-305740AE6662}" dt="2021-03-03T04:48:48.447" v="1405" actId="5793"/>
          <ac:spMkLst>
            <pc:docMk/>
            <pc:sldMk cId="216552282" sldId="339"/>
            <ac:spMk id="3" creationId="{6B616913-88D6-45F7-BFC7-8135E014720C}"/>
          </ac:spMkLst>
        </pc:spChg>
      </pc:sldChg>
      <pc:sldChg chg="addSp delSp modSp add mod">
        <pc:chgData name="it18120226@my.sliit.lk" userId="434220d6-88d2-4bac-b6ab-07818277ed2f" providerId="ADAL" clId="{AB88A4A0-FC8C-425F-934F-305740AE6662}" dt="2021-03-02T17:44:21.035" v="581" actId="207"/>
        <pc:sldMkLst>
          <pc:docMk/>
          <pc:sldMk cId="2767944270" sldId="340"/>
        </pc:sldMkLst>
        <pc:spChg chg="mod">
          <ac:chgData name="it18120226@my.sliit.lk" userId="434220d6-88d2-4bac-b6ab-07818277ed2f" providerId="ADAL" clId="{AB88A4A0-FC8C-425F-934F-305740AE6662}" dt="2021-03-02T15:47:26.830" v="17"/>
          <ac:spMkLst>
            <pc:docMk/>
            <pc:sldMk cId="2767944270" sldId="340"/>
            <ac:spMk id="2" creationId="{660E0893-39FF-49F6-B6C1-CC691D09345E}"/>
          </ac:spMkLst>
        </pc:spChg>
        <pc:spChg chg="mod">
          <ac:chgData name="it18120226@my.sliit.lk" userId="434220d6-88d2-4bac-b6ab-07818277ed2f" providerId="ADAL" clId="{AB88A4A0-FC8C-425F-934F-305740AE6662}" dt="2021-03-02T17:33:26.789" v="517" actId="1038"/>
          <ac:spMkLst>
            <pc:docMk/>
            <pc:sldMk cId="2767944270" sldId="340"/>
            <ac:spMk id="3" creationId="{6B616913-88D6-45F7-BFC7-8135E014720C}"/>
          </ac:spMkLst>
        </pc:spChg>
        <pc:spChg chg="mod">
          <ac:chgData name="it18120226@my.sliit.lk" userId="434220d6-88d2-4bac-b6ab-07818277ed2f" providerId="ADAL" clId="{AB88A4A0-FC8C-425F-934F-305740AE6662}" dt="2021-03-02T16:08:53.901" v="227"/>
          <ac:spMkLst>
            <pc:docMk/>
            <pc:sldMk cId="2767944270" sldId="340"/>
            <ac:spMk id="9" creationId="{15C256B7-0A78-4F5F-AAF1-4376BDA71FC0}"/>
          </ac:spMkLst>
        </pc:spChg>
        <pc:spChg chg="mod">
          <ac:chgData name="it18120226@my.sliit.lk" userId="434220d6-88d2-4bac-b6ab-07818277ed2f" providerId="ADAL" clId="{AB88A4A0-FC8C-425F-934F-305740AE6662}" dt="2021-03-02T16:08:53.901" v="227"/>
          <ac:spMkLst>
            <pc:docMk/>
            <pc:sldMk cId="2767944270" sldId="340"/>
            <ac:spMk id="10" creationId="{12E2FD6F-9033-454D-A2D6-DBE120AF29E6}"/>
          </ac:spMkLst>
        </pc:spChg>
        <pc:spChg chg="mod">
          <ac:chgData name="it18120226@my.sliit.lk" userId="434220d6-88d2-4bac-b6ab-07818277ed2f" providerId="ADAL" clId="{AB88A4A0-FC8C-425F-934F-305740AE6662}" dt="2021-03-02T16:08:53.901" v="227"/>
          <ac:spMkLst>
            <pc:docMk/>
            <pc:sldMk cId="2767944270" sldId="340"/>
            <ac:spMk id="11" creationId="{DB7756EE-63F5-498C-805F-DAA10C975378}"/>
          </ac:spMkLst>
        </pc:spChg>
        <pc:spChg chg="mod">
          <ac:chgData name="it18120226@my.sliit.lk" userId="434220d6-88d2-4bac-b6ab-07818277ed2f" providerId="ADAL" clId="{AB88A4A0-FC8C-425F-934F-305740AE6662}" dt="2021-03-02T16:08:53.901" v="227"/>
          <ac:spMkLst>
            <pc:docMk/>
            <pc:sldMk cId="2767944270" sldId="340"/>
            <ac:spMk id="12" creationId="{EC8DAA1C-5D47-433A-A55D-F54C7E019A91}"/>
          </ac:spMkLst>
        </pc:spChg>
        <pc:spChg chg="mod">
          <ac:chgData name="it18120226@my.sliit.lk" userId="434220d6-88d2-4bac-b6ab-07818277ed2f" providerId="ADAL" clId="{AB88A4A0-FC8C-425F-934F-305740AE6662}" dt="2021-03-02T16:08:53.901" v="227"/>
          <ac:spMkLst>
            <pc:docMk/>
            <pc:sldMk cId="2767944270" sldId="340"/>
            <ac:spMk id="13" creationId="{767F5182-FADC-4DFC-A9E7-659688D942E4}"/>
          </ac:spMkLst>
        </pc:spChg>
        <pc:spChg chg="mod">
          <ac:chgData name="it18120226@my.sliit.lk" userId="434220d6-88d2-4bac-b6ab-07818277ed2f" providerId="ADAL" clId="{AB88A4A0-FC8C-425F-934F-305740AE6662}" dt="2021-03-02T16:08:53.901" v="227"/>
          <ac:spMkLst>
            <pc:docMk/>
            <pc:sldMk cId="2767944270" sldId="340"/>
            <ac:spMk id="14" creationId="{DE3935ED-3E38-424F-8FB5-2129429BCEB9}"/>
          </ac:spMkLst>
        </pc:spChg>
        <pc:spChg chg="mod">
          <ac:chgData name="it18120226@my.sliit.lk" userId="434220d6-88d2-4bac-b6ab-07818277ed2f" providerId="ADAL" clId="{AB88A4A0-FC8C-425F-934F-305740AE6662}" dt="2021-03-02T16:08:53.901" v="227"/>
          <ac:spMkLst>
            <pc:docMk/>
            <pc:sldMk cId="2767944270" sldId="340"/>
            <ac:spMk id="15" creationId="{182AA1AD-82BA-4397-A1E8-47548729FC91}"/>
          </ac:spMkLst>
        </pc:spChg>
        <pc:spChg chg="mod">
          <ac:chgData name="it18120226@my.sliit.lk" userId="434220d6-88d2-4bac-b6ab-07818277ed2f" providerId="ADAL" clId="{AB88A4A0-FC8C-425F-934F-305740AE6662}" dt="2021-03-02T16:08:53.901" v="227"/>
          <ac:spMkLst>
            <pc:docMk/>
            <pc:sldMk cId="2767944270" sldId="340"/>
            <ac:spMk id="16" creationId="{6BDD838C-A12C-4B08-B7A3-A4952ED7909C}"/>
          </ac:spMkLst>
        </pc:spChg>
        <pc:spChg chg="mod">
          <ac:chgData name="it18120226@my.sliit.lk" userId="434220d6-88d2-4bac-b6ab-07818277ed2f" providerId="ADAL" clId="{AB88A4A0-FC8C-425F-934F-305740AE6662}" dt="2021-03-02T16:08:53.901" v="227"/>
          <ac:spMkLst>
            <pc:docMk/>
            <pc:sldMk cId="2767944270" sldId="340"/>
            <ac:spMk id="17" creationId="{D19760BD-9FDE-4187-9FFC-C80D410E9E5D}"/>
          </ac:spMkLst>
        </pc:spChg>
        <pc:spChg chg="mod">
          <ac:chgData name="it18120226@my.sliit.lk" userId="434220d6-88d2-4bac-b6ab-07818277ed2f" providerId="ADAL" clId="{AB88A4A0-FC8C-425F-934F-305740AE6662}" dt="2021-03-02T16:09:59.724" v="233"/>
          <ac:spMkLst>
            <pc:docMk/>
            <pc:sldMk cId="2767944270" sldId="340"/>
            <ac:spMk id="25" creationId="{3B204F15-01D4-4AC9-8F0D-DC1A2E020530}"/>
          </ac:spMkLst>
        </pc:spChg>
        <pc:spChg chg="mod">
          <ac:chgData name="it18120226@my.sliit.lk" userId="434220d6-88d2-4bac-b6ab-07818277ed2f" providerId="ADAL" clId="{AB88A4A0-FC8C-425F-934F-305740AE6662}" dt="2021-03-02T16:09:59.724" v="233"/>
          <ac:spMkLst>
            <pc:docMk/>
            <pc:sldMk cId="2767944270" sldId="340"/>
            <ac:spMk id="26" creationId="{0B9E9B88-3AC3-4E0A-8618-625F4143429B}"/>
          </ac:spMkLst>
        </pc:spChg>
        <pc:spChg chg="mod">
          <ac:chgData name="it18120226@my.sliit.lk" userId="434220d6-88d2-4bac-b6ab-07818277ed2f" providerId="ADAL" clId="{AB88A4A0-FC8C-425F-934F-305740AE6662}" dt="2021-03-02T16:09:59.724" v="233"/>
          <ac:spMkLst>
            <pc:docMk/>
            <pc:sldMk cId="2767944270" sldId="340"/>
            <ac:spMk id="27" creationId="{16DE25FB-07A8-4CDF-96BF-393A0C1F0555}"/>
          </ac:spMkLst>
        </pc:spChg>
        <pc:spChg chg="mod">
          <ac:chgData name="it18120226@my.sliit.lk" userId="434220d6-88d2-4bac-b6ab-07818277ed2f" providerId="ADAL" clId="{AB88A4A0-FC8C-425F-934F-305740AE6662}" dt="2021-03-02T16:09:59.724" v="233"/>
          <ac:spMkLst>
            <pc:docMk/>
            <pc:sldMk cId="2767944270" sldId="340"/>
            <ac:spMk id="28" creationId="{8A45DA79-B2A9-48C9-9713-BF3882422F07}"/>
          </ac:spMkLst>
        </pc:spChg>
        <pc:spChg chg="mod">
          <ac:chgData name="it18120226@my.sliit.lk" userId="434220d6-88d2-4bac-b6ab-07818277ed2f" providerId="ADAL" clId="{AB88A4A0-FC8C-425F-934F-305740AE6662}" dt="2021-03-02T16:09:59.724" v="233"/>
          <ac:spMkLst>
            <pc:docMk/>
            <pc:sldMk cId="2767944270" sldId="340"/>
            <ac:spMk id="29" creationId="{D1FD81E1-4D58-4C1D-B9B3-D5956C7D04A3}"/>
          </ac:spMkLst>
        </pc:spChg>
        <pc:spChg chg="mod">
          <ac:chgData name="it18120226@my.sliit.lk" userId="434220d6-88d2-4bac-b6ab-07818277ed2f" providerId="ADAL" clId="{AB88A4A0-FC8C-425F-934F-305740AE6662}" dt="2021-03-02T16:09:59.724" v="233"/>
          <ac:spMkLst>
            <pc:docMk/>
            <pc:sldMk cId="2767944270" sldId="340"/>
            <ac:spMk id="30" creationId="{3473BF42-92E5-4894-86D4-E5B9C35FB396}"/>
          </ac:spMkLst>
        </pc:spChg>
        <pc:spChg chg="mod">
          <ac:chgData name="it18120226@my.sliit.lk" userId="434220d6-88d2-4bac-b6ab-07818277ed2f" providerId="ADAL" clId="{AB88A4A0-FC8C-425F-934F-305740AE6662}" dt="2021-03-02T16:09:59.724" v="233"/>
          <ac:spMkLst>
            <pc:docMk/>
            <pc:sldMk cId="2767944270" sldId="340"/>
            <ac:spMk id="31" creationId="{B880F010-12B7-49CF-A8A9-C16CC3A69393}"/>
          </ac:spMkLst>
        </pc:spChg>
        <pc:spChg chg="mod">
          <ac:chgData name="it18120226@my.sliit.lk" userId="434220d6-88d2-4bac-b6ab-07818277ed2f" providerId="ADAL" clId="{AB88A4A0-FC8C-425F-934F-305740AE6662}" dt="2021-03-02T16:09:59.724" v="233"/>
          <ac:spMkLst>
            <pc:docMk/>
            <pc:sldMk cId="2767944270" sldId="340"/>
            <ac:spMk id="32" creationId="{4893F1C0-A512-4B4F-ABD6-6C5489557830}"/>
          </ac:spMkLst>
        </pc:spChg>
        <pc:spChg chg="mod">
          <ac:chgData name="it18120226@my.sliit.lk" userId="434220d6-88d2-4bac-b6ab-07818277ed2f" providerId="ADAL" clId="{AB88A4A0-FC8C-425F-934F-305740AE6662}" dt="2021-03-02T17:31:11.065" v="485" actId="108"/>
          <ac:spMkLst>
            <pc:docMk/>
            <pc:sldMk cId="2767944270" sldId="340"/>
            <ac:spMk id="34" creationId="{F49E8C18-0CE7-48A1-B65E-7885900FFB5C}"/>
          </ac:spMkLst>
        </pc:spChg>
        <pc:spChg chg="mod">
          <ac:chgData name="it18120226@my.sliit.lk" userId="434220d6-88d2-4bac-b6ab-07818277ed2f" providerId="ADAL" clId="{AB88A4A0-FC8C-425F-934F-305740AE6662}" dt="2021-03-02T17:17:46.676" v="342" actId="14100"/>
          <ac:spMkLst>
            <pc:docMk/>
            <pc:sldMk cId="2767944270" sldId="340"/>
            <ac:spMk id="35" creationId="{531B52DB-F597-4F80-97E3-26F9340234C3}"/>
          </ac:spMkLst>
        </pc:spChg>
        <pc:spChg chg="del mod">
          <ac:chgData name="it18120226@my.sliit.lk" userId="434220d6-88d2-4bac-b6ab-07818277ed2f" providerId="ADAL" clId="{AB88A4A0-FC8C-425F-934F-305740AE6662}" dt="2021-03-02T16:13:49.550" v="274" actId="478"/>
          <ac:spMkLst>
            <pc:docMk/>
            <pc:sldMk cId="2767944270" sldId="340"/>
            <ac:spMk id="36" creationId="{33C38721-FD26-4C16-8EDE-CF22F43A1945}"/>
          </ac:spMkLst>
        </pc:spChg>
        <pc:spChg chg="mod">
          <ac:chgData name="it18120226@my.sliit.lk" userId="434220d6-88d2-4bac-b6ab-07818277ed2f" providerId="ADAL" clId="{AB88A4A0-FC8C-425F-934F-305740AE6662}" dt="2021-03-02T16:10:35.121" v="235"/>
          <ac:spMkLst>
            <pc:docMk/>
            <pc:sldMk cId="2767944270" sldId="340"/>
            <ac:spMk id="37" creationId="{00E14576-92F9-4546-859D-71D5E95C5022}"/>
          </ac:spMkLst>
        </pc:spChg>
        <pc:spChg chg="mod">
          <ac:chgData name="it18120226@my.sliit.lk" userId="434220d6-88d2-4bac-b6ab-07818277ed2f" providerId="ADAL" clId="{AB88A4A0-FC8C-425F-934F-305740AE6662}" dt="2021-03-02T16:10:35.121" v="235"/>
          <ac:spMkLst>
            <pc:docMk/>
            <pc:sldMk cId="2767944270" sldId="340"/>
            <ac:spMk id="38" creationId="{DCF47432-BCA0-4CA6-B3C9-873BBD9085A0}"/>
          </ac:spMkLst>
        </pc:spChg>
        <pc:spChg chg="del mod">
          <ac:chgData name="it18120226@my.sliit.lk" userId="434220d6-88d2-4bac-b6ab-07818277ed2f" providerId="ADAL" clId="{AB88A4A0-FC8C-425F-934F-305740AE6662}" dt="2021-03-02T16:13:34.879" v="270" actId="478"/>
          <ac:spMkLst>
            <pc:docMk/>
            <pc:sldMk cId="2767944270" sldId="340"/>
            <ac:spMk id="39" creationId="{AD7357E1-6E6C-44B5-BE53-B61BD22C2558}"/>
          </ac:spMkLst>
        </pc:spChg>
        <pc:spChg chg="mod">
          <ac:chgData name="it18120226@my.sliit.lk" userId="434220d6-88d2-4bac-b6ab-07818277ed2f" providerId="ADAL" clId="{AB88A4A0-FC8C-425F-934F-305740AE6662}" dt="2021-03-02T17:32:13.424" v="501" actId="108"/>
          <ac:spMkLst>
            <pc:docMk/>
            <pc:sldMk cId="2767944270" sldId="340"/>
            <ac:spMk id="40" creationId="{8EE96FE5-190F-4F09-9CE6-925E4B12BD86}"/>
          </ac:spMkLst>
        </pc:spChg>
        <pc:spChg chg="mod">
          <ac:chgData name="it18120226@my.sliit.lk" userId="434220d6-88d2-4bac-b6ab-07818277ed2f" providerId="ADAL" clId="{AB88A4A0-FC8C-425F-934F-305740AE6662}" dt="2021-03-02T17:33:36.056" v="521" actId="108"/>
          <ac:spMkLst>
            <pc:docMk/>
            <pc:sldMk cId="2767944270" sldId="340"/>
            <ac:spMk id="41" creationId="{44888AB5-29CF-49C8-8B0D-D28DCC1B8A64}"/>
          </ac:spMkLst>
        </pc:spChg>
        <pc:spChg chg="del mod">
          <ac:chgData name="it18120226@my.sliit.lk" userId="434220d6-88d2-4bac-b6ab-07818277ed2f" providerId="ADAL" clId="{AB88A4A0-FC8C-425F-934F-305740AE6662}" dt="2021-03-02T16:13:41.293" v="272" actId="478"/>
          <ac:spMkLst>
            <pc:docMk/>
            <pc:sldMk cId="2767944270" sldId="340"/>
            <ac:spMk id="42" creationId="{B558E767-78D1-4C5C-B8C3-95FF06F77E2B}"/>
          </ac:spMkLst>
        </pc:spChg>
        <pc:spChg chg="mod">
          <ac:chgData name="it18120226@my.sliit.lk" userId="434220d6-88d2-4bac-b6ab-07818277ed2f" providerId="ADAL" clId="{AB88A4A0-FC8C-425F-934F-305740AE6662}" dt="2021-03-02T16:10:35.121" v="235"/>
          <ac:spMkLst>
            <pc:docMk/>
            <pc:sldMk cId="2767944270" sldId="340"/>
            <ac:spMk id="43" creationId="{8D48B749-4AA1-41C3-99A6-306FBE6D4C34}"/>
          </ac:spMkLst>
        </pc:spChg>
        <pc:spChg chg="mod">
          <ac:chgData name="it18120226@my.sliit.lk" userId="434220d6-88d2-4bac-b6ab-07818277ed2f" providerId="ADAL" clId="{AB88A4A0-FC8C-425F-934F-305740AE6662}" dt="2021-03-02T16:10:35.121" v="235"/>
          <ac:spMkLst>
            <pc:docMk/>
            <pc:sldMk cId="2767944270" sldId="340"/>
            <ac:spMk id="44" creationId="{B86BFBD5-AA30-4562-BA95-622A47892B27}"/>
          </ac:spMkLst>
        </pc:spChg>
        <pc:spChg chg="del mod">
          <ac:chgData name="it18120226@my.sliit.lk" userId="434220d6-88d2-4bac-b6ab-07818277ed2f" providerId="ADAL" clId="{AB88A4A0-FC8C-425F-934F-305740AE6662}" dt="2021-03-02T16:13:46.336" v="273" actId="478"/>
          <ac:spMkLst>
            <pc:docMk/>
            <pc:sldMk cId="2767944270" sldId="340"/>
            <ac:spMk id="45" creationId="{39D90499-2AAB-4CB4-973E-EC7F27705250}"/>
          </ac:spMkLst>
        </pc:spChg>
        <pc:spChg chg="mod">
          <ac:chgData name="it18120226@my.sliit.lk" userId="434220d6-88d2-4bac-b6ab-07818277ed2f" providerId="ADAL" clId="{AB88A4A0-FC8C-425F-934F-305740AE6662}" dt="2021-03-02T16:10:35.121" v="235"/>
          <ac:spMkLst>
            <pc:docMk/>
            <pc:sldMk cId="2767944270" sldId="340"/>
            <ac:spMk id="46" creationId="{03C8C52A-E4E8-4C24-BF6A-F2A6E1CC9AF8}"/>
          </ac:spMkLst>
        </pc:spChg>
        <pc:spChg chg="mod">
          <ac:chgData name="it18120226@my.sliit.lk" userId="434220d6-88d2-4bac-b6ab-07818277ed2f" providerId="ADAL" clId="{AB88A4A0-FC8C-425F-934F-305740AE6662}" dt="2021-03-02T16:10:35.121" v="235"/>
          <ac:spMkLst>
            <pc:docMk/>
            <pc:sldMk cId="2767944270" sldId="340"/>
            <ac:spMk id="47" creationId="{2E1F208C-A68E-4C39-9DA2-5E344473A821}"/>
          </ac:spMkLst>
        </pc:spChg>
        <pc:spChg chg="del mod">
          <ac:chgData name="it18120226@my.sliit.lk" userId="434220d6-88d2-4bac-b6ab-07818277ed2f" providerId="ADAL" clId="{AB88A4A0-FC8C-425F-934F-305740AE6662}" dt="2021-03-02T16:11:17.404" v="245" actId="478"/>
          <ac:spMkLst>
            <pc:docMk/>
            <pc:sldMk cId="2767944270" sldId="340"/>
            <ac:spMk id="48" creationId="{2381E8E5-A205-4C06-9A8C-2827BC0BA496}"/>
          </ac:spMkLst>
        </pc:spChg>
        <pc:spChg chg="mod">
          <ac:chgData name="it18120226@my.sliit.lk" userId="434220d6-88d2-4bac-b6ab-07818277ed2f" providerId="ADAL" clId="{AB88A4A0-FC8C-425F-934F-305740AE6662}" dt="2021-03-02T16:10:35.121" v="235"/>
          <ac:spMkLst>
            <pc:docMk/>
            <pc:sldMk cId="2767944270" sldId="340"/>
            <ac:spMk id="49" creationId="{02862E80-9A8C-40F8-ADDC-4BDD4783251F}"/>
          </ac:spMkLst>
        </pc:spChg>
        <pc:spChg chg="mod">
          <ac:chgData name="it18120226@my.sliit.lk" userId="434220d6-88d2-4bac-b6ab-07818277ed2f" providerId="ADAL" clId="{AB88A4A0-FC8C-425F-934F-305740AE6662}" dt="2021-03-02T16:10:35.121" v="235"/>
          <ac:spMkLst>
            <pc:docMk/>
            <pc:sldMk cId="2767944270" sldId="340"/>
            <ac:spMk id="50" creationId="{5C8BE8A7-7525-4BB9-9959-89988C5BE335}"/>
          </ac:spMkLst>
        </pc:spChg>
        <pc:spChg chg="del mod">
          <ac:chgData name="it18120226@my.sliit.lk" userId="434220d6-88d2-4bac-b6ab-07818277ed2f" providerId="ADAL" clId="{AB88A4A0-FC8C-425F-934F-305740AE6662}" dt="2021-03-02T16:11:06.548" v="243" actId="478"/>
          <ac:spMkLst>
            <pc:docMk/>
            <pc:sldMk cId="2767944270" sldId="340"/>
            <ac:spMk id="51" creationId="{E9F466B3-B8E2-4CD7-9DD8-9331E9824157}"/>
          </ac:spMkLst>
        </pc:spChg>
        <pc:spChg chg="mod">
          <ac:chgData name="it18120226@my.sliit.lk" userId="434220d6-88d2-4bac-b6ab-07818277ed2f" providerId="ADAL" clId="{AB88A4A0-FC8C-425F-934F-305740AE6662}" dt="2021-03-02T17:31:42.883" v="488" actId="108"/>
          <ac:spMkLst>
            <pc:docMk/>
            <pc:sldMk cId="2767944270" sldId="340"/>
            <ac:spMk id="52" creationId="{221D2913-779F-4DB8-9F84-5D2DB2E031BF}"/>
          </ac:spMkLst>
        </pc:spChg>
        <pc:spChg chg="mod">
          <ac:chgData name="it18120226@my.sliit.lk" userId="434220d6-88d2-4bac-b6ab-07818277ed2f" providerId="ADAL" clId="{AB88A4A0-FC8C-425F-934F-305740AE6662}" dt="2021-03-02T17:29:18.647" v="456" actId="108"/>
          <ac:spMkLst>
            <pc:docMk/>
            <pc:sldMk cId="2767944270" sldId="340"/>
            <ac:spMk id="53" creationId="{393A144D-8A88-46DC-84DF-AB1FED797277}"/>
          </ac:spMkLst>
        </pc:spChg>
        <pc:spChg chg="del mod">
          <ac:chgData name="it18120226@my.sliit.lk" userId="434220d6-88d2-4bac-b6ab-07818277ed2f" providerId="ADAL" clId="{AB88A4A0-FC8C-425F-934F-305740AE6662}" dt="2021-03-02T16:10:58.057" v="239" actId="478"/>
          <ac:spMkLst>
            <pc:docMk/>
            <pc:sldMk cId="2767944270" sldId="340"/>
            <ac:spMk id="54" creationId="{F00DA3C1-9D2C-4F19-8891-DEFAD7567257}"/>
          </ac:spMkLst>
        </pc:spChg>
        <pc:spChg chg="mod">
          <ac:chgData name="it18120226@my.sliit.lk" userId="434220d6-88d2-4bac-b6ab-07818277ed2f" providerId="ADAL" clId="{AB88A4A0-FC8C-425F-934F-305740AE6662}" dt="2021-03-02T16:10:35.121" v="235"/>
          <ac:spMkLst>
            <pc:docMk/>
            <pc:sldMk cId="2767944270" sldId="340"/>
            <ac:spMk id="55" creationId="{D0631525-B7AC-45B6-8B9A-9316D88141E3}"/>
          </ac:spMkLst>
        </pc:spChg>
        <pc:spChg chg="mod">
          <ac:chgData name="it18120226@my.sliit.lk" userId="434220d6-88d2-4bac-b6ab-07818277ed2f" providerId="ADAL" clId="{AB88A4A0-FC8C-425F-934F-305740AE6662}" dt="2021-03-02T16:10:35.121" v="235"/>
          <ac:spMkLst>
            <pc:docMk/>
            <pc:sldMk cId="2767944270" sldId="340"/>
            <ac:spMk id="56" creationId="{BD6A7754-522C-4D28-A390-35380F261328}"/>
          </ac:spMkLst>
        </pc:spChg>
        <pc:spChg chg="del mod">
          <ac:chgData name="it18120226@my.sliit.lk" userId="434220d6-88d2-4bac-b6ab-07818277ed2f" providerId="ADAL" clId="{AB88A4A0-FC8C-425F-934F-305740AE6662}" dt="2021-03-02T16:11:12.100" v="244" actId="478"/>
          <ac:spMkLst>
            <pc:docMk/>
            <pc:sldMk cId="2767944270" sldId="340"/>
            <ac:spMk id="57" creationId="{0A5E84B4-13C8-4E3C-BA9C-8DC1FA6975EA}"/>
          </ac:spMkLst>
        </pc:spChg>
        <pc:spChg chg="mod">
          <ac:chgData name="it18120226@my.sliit.lk" userId="434220d6-88d2-4bac-b6ab-07818277ed2f" providerId="ADAL" clId="{AB88A4A0-FC8C-425F-934F-305740AE6662}" dt="2021-03-02T16:10:35.121" v="235"/>
          <ac:spMkLst>
            <pc:docMk/>
            <pc:sldMk cId="2767944270" sldId="340"/>
            <ac:spMk id="58" creationId="{A80C5D49-20AA-4482-9C23-2DC026FC923B}"/>
          </ac:spMkLst>
        </pc:spChg>
        <pc:spChg chg="mod">
          <ac:chgData name="it18120226@my.sliit.lk" userId="434220d6-88d2-4bac-b6ab-07818277ed2f" providerId="ADAL" clId="{AB88A4A0-FC8C-425F-934F-305740AE6662}" dt="2021-03-02T16:10:35.121" v="235"/>
          <ac:spMkLst>
            <pc:docMk/>
            <pc:sldMk cId="2767944270" sldId="340"/>
            <ac:spMk id="59" creationId="{F85F7517-837B-4B28-8F4C-4149698568BF}"/>
          </ac:spMkLst>
        </pc:spChg>
        <pc:spChg chg="add del mod">
          <ac:chgData name="it18120226@my.sliit.lk" userId="434220d6-88d2-4bac-b6ab-07818277ed2f" providerId="ADAL" clId="{AB88A4A0-FC8C-425F-934F-305740AE6662}" dt="2021-03-02T16:13:00.040" v="265" actId="478"/>
          <ac:spMkLst>
            <pc:docMk/>
            <pc:sldMk cId="2767944270" sldId="340"/>
            <ac:spMk id="60" creationId="{EA82F25E-97E8-466A-B54A-F87526D481A2}"/>
          </ac:spMkLst>
        </pc:spChg>
        <pc:spChg chg="del mod">
          <ac:chgData name="it18120226@my.sliit.lk" userId="434220d6-88d2-4bac-b6ab-07818277ed2f" providerId="ADAL" clId="{AB88A4A0-FC8C-425F-934F-305740AE6662}" dt="2021-03-02T16:12:50.101" v="263" actId="478"/>
          <ac:spMkLst>
            <pc:docMk/>
            <pc:sldMk cId="2767944270" sldId="340"/>
            <ac:spMk id="61" creationId="{25F555AD-75F3-468F-9A89-E45895689140}"/>
          </ac:spMkLst>
        </pc:spChg>
        <pc:spChg chg="del mod">
          <ac:chgData name="it18120226@my.sliit.lk" userId="434220d6-88d2-4bac-b6ab-07818277ed2f" providerId="ADAL" clId="{AB88A4A0-FC8C-425F-934F-305740AE6662}" dt="2021-03-02T16:13:08.641" v="267" actId="478"/>
          <ac:spMkLst>
            <pc:docMk/>
            <pc:sldMk cId="2767944270" sldId="340"/>
            <ac:spMk id="62" creationId="{9471BB13-5C06-47DB-8065-BBC8FB646B4F}"/>
          </ac:spMkLst>
        </pc:spChg>
        <pc:spChg chg="del mod">
          <ac:chgData name="it18120226@my.sliit.lk" userId="434220d6-88d2-4bac-b6ab-07818277ed2f" providerId="ADAL" clId="{AB88A4A0-FC8C-425F-934F-305740AE6662}" dt="2021-03-02T16:13:39.546" v="271" actId="478"/>
          <ac:spMkLst>
            <pc:docMk/>
            <pc:sldMk cId="2767944270" sldId="340"/>
            <ac:spMk id="63" creationId="{33609C59-7F4C-44A5-A039-5A6791B4AE28}"/>
          </ac:spMkLst>
        </pc:spChg>
        <pc:spChg chg="del mod">
          <ac:chgData name="it18120226@my.sliit.lk" userId="434220d6-88d2-4bac-b6ab-07818277ed2f" providerId="ADAL" clId="{AB88A4A0-FC8C-425F-934F-305740AE6662}" dt="2021-03-02T16:13:33.115" v="269" actId="478"/>
          <ac:spMkLst>
            <pc:docMk/>
            <pc:sldMk cId="2767944270" sldId="340"/>
            <ac:spMk id="64" creationId="{37B151AC-7AB6-4CEC-AFC7-91D5B82D7894}"/>
          </ac:spMkLst>
        </pc:spChg>
        <pc:spChg chg="del mod">
          <ac:chgData name="it18120226@my.sliit.lk" userId="434220d6-88d2-4bac-b6ab-07818277ed2f" providerId="ADAL" clId="{AB88A4A0-FC8C-425F-934F-305740AE6662}" dt="2021-03-02T16:13:57.574" v="276" actId="478"/>
          <ac:spMkLst>
            <pc:docMk/>
            <pc:sldMk cId="2767944270" sldId="340"/>
            <ac:spMk id="65" creationId="{F655E459-5F0C-4E10-B71B-DE12B1E16964}"/>
          </ac:spMkLst>
        </pc:spChg>
        <pc:spChg chg="mod">
          <ac:chgData name="it18120226@my.sliit.lk" userId="434220d6-88d2-4bac-b6ab-07818277ed2f" providerId="ADAL" clId="{AB88A4A0-FC8C-425F-934F-305740AE6662}" dt="2021-03-02T17:16:56.810" v="326" actId="1038"/>
          <ac:spMkLst>
            <pc:docMk/>
            <pc:sldMk cId="2767944270" sldId="340"/>
            <ac:spMk id="66" creationId="{4BF4AC57-0C1C-46F4-A64C-AB9A60F6EA61}"/>
          </ac:spMkLst>
        </pc:spChg>
        <pc:spChg chg="add mod">
          <ac:chgData name="it18120226@my.sliit.lk" userId="434220d6-88d2-4bac-b6ab-07818277ed2f" providerId="ADAL" clId="{AB88A4A0-FC8C-425F-934F-305740AE6662}" dt="2021-03-02T17:44:21.035" v="581" actId="207"/>
          <ac:spMkLst>
            <pc:docMk/>
            <pc:sldMk cId="2767944270" sldId="340"/>
            <ac:spMk id="68" creationId="{87F37BD1-7F54-45B6-AE2E-53B7CCEE7E89}"/>
          </ac:spMkLst>
        </pc:spChg>
        <pc:spChg chg="add mod">
          <ac:chgData name="it18120226@my.sliit.lk" userId="434220d6-88d2-4bac-b6ab-07818277ed2f" providerId="ADAL" clId="{AB88A4A0-FC8C-425F-934F-305740AE6662}" dt="2021-03-02T17:40:48.357" v="577" actId="1035"/>
          <ac:spMkLst>
            <pc:docMk/>
            <pc:sldMk cId="2767944270" sldId="340"/>
            <ac:spMk id="70" creationId="{439B33D1-196B-41B6-BC2D-4F5B6A1140F1}"/>
          </ac:spMkLst>
        </pc:spChg>
        <pc:spChg chg="add del">
          <ac:chgData name="it18120226@my.sliit.lk" userId="434220d6-88d2-4bac-b6ab-07818277ed2f" providerId="ADAL" clId="{AB88A4A0-FC8C-425F-934F-305740AE6662}" dt="2021-03-02T17:19:40.002" v="353" actId="22"/>
          <ac:spMkLst>
            <pc:docMk/>
            <pc:sldMk cId="2767944270" sldId="340"/>
            <ac:spMk id="72" creationId="{AC4DB2F5-6C18-431C-AA8A-714803E0E1DB}"/>
          </ac:spMkLst>
        </pc:spChg>
        <pc:spChg chg="add mod">
          <ac:chgData name="it18120226@my.sliit.lk" userId="434220d6-88d2-4bac-b6ab-07818277ed2f" providerId="ADAL" clId="{AB88A4A0-FC8C-425F-934F-305740AE6662}" dt="2021-03-02T17:33:45.869" v="525" actId="1037"/>
          <ac:spMkLst>
            <pc:docMk/>
            <pc:sldMk cId="2767944270" sldId="340"/>
            <ac:spMk id="74" creationId="{CF892D1D-6728-4A00-9C6E-5D94FABA78F5}"/>
          </ac:spMkLst>
        </pc:spChg>
        <pc:spChg chg="add mod">
          <ac:chgData name="it18120226@my.sliit.lk" userId="434220d6-88d2-4bac-b6ab-07818277ed2f" providerId="ADAL" clId="{AB88A4A0-FC8C-425F-934F-305740AE6662}" dt="2021-03-02T17:33:45.869" v="525" actId="1037"/>
          <ac:spMkLst>
            <pc:docMk/>
            <pc:sldMk cId="2767944270" sldId="340"/>
            <ac:spMk id="76" creationId="{7E85021C-C0BE-4395-82AB-3A56C9AE4542}"/>
          </ac:spMkLst>
        </pc:spChg>
        <pc:spChg chg="add mod">
          <ac:chgData name="it18120226@my.sliit.lk" userId="434220d6-88d2-4bac-b6ab-07818277ed2f" providerId="ADAL" clId="{AB88A4A0-FC8C-425F-934F-305740AE6662}" dt="2021-03-02T17:33:45.869" v="525" actId="1037"/>
          <ac:spMkLst>
            <pc:docMk/>
            <pc:sldMk cId="2767944270" sldId="340"/>
            <ac:spMk id="78" creationId="{19B677D9-675D-4D06-81A0-6918C300ABB6}"/>
          </ac:spMkLst>
        </pc:spChg>
        <pc:grpChg chg="add del mod">
          <ac:chgData name="it18120226@my.sliit.lk" userId="434220d6-88d2-4bac-b6ab-07818277ed2f" providerId="ADAL" clId="{AB88A4A0-FC8C-425F-934F-305740AE6662}" dt="2021-03-02T16:09:25.485" v="232"/>
          <ac:grpSpMkLst>
            <pc:docMk/>
            <pc:sldMk cId="2767944270" sldId="340"/>
            <ac:grpSpMk id="4" creationId="{EF8B64B8-264B-4724-B34B-DD64566EE66B}"/>
          </ac:grpSpMkLst>
        </pc:grpChg>
        <pc:grpChg chg="mod">
          <ac:chgData name="it18120226@my.sliit.lk" userId="434220d6-88d2-4bac-b6ab-07818277ed2f" providerId="ADAL" clId="{AB88A4A0-FC8C-425F-934F-305740AE6662}" dt="2021-03-02T16:08:53.901" v="227"/>
          <ac:grpSpMkLst>
            <pc:docMk/>
            <pc:sldMk cId="2767944270" sldId="340"/>
            <ac:grpSpMk id="5" creationId="{139B209C-63EC-4649-BD64-99432C259240}"/>
          </ac:grpSpMkLst>
        </pc:grpChg>
        <pc:grpChg chg="mod">
          <ac:chgData name="it18120226@my.sliit.lk" userId="434220d6-88d2-4bac-b6ab-07818277ed2f" providerId="ADAL" clId="{AB88A4A0-FC8C-425F-934F-305740AE6662}" dt="2021-03-02T16:08:53.901" v="227"/>
          <ac:grpSpMkLst>
            <pc:docMk/>
            <pc:sldMk cId="2767944270" sldId="340"/>
            <ac:grpSpMk id="6" creationId="{B2F9738D-48B9-4CF1-8FCD-83646C593787}"/>
          </ac:grpSpMkLst>
        </pc:grpChg>
        <pc:grpChg chg="mod">
          <ac:chgData name="it18120226@my.sliit.lk" userId="434220d6-88d2-4bac-b6ab-07818277ed2f" providerId="ADAL" clId="{AB88A4A0-FC8C-425F-934F-305740AE6662}" dt="2021-03-02T16:08:53.901" v="227"/>
          <ac:grpSpMkLst>
            <pc:docMk/>
            <pc:sldMk cId="2767944270" sldId="340"/>
            <ac:grpSpMk id="7" creationId="{8214F771-0E3C-4B5C-AEE7-5D4049F7A3B3}"/>
          </ac:grpSpMkLst>
        </pc:grpChg>
        <pc:grpChg chg="mod">
          <ac:chgData name="it18120226@my.sliit.lk" userId="434220d6-88d2-4bac-b6ab-07818277ed2f" providerId="ADAL" clId="{AB88A4A0-FC8C-425F-934F-305740AE6662}" dt="2021-03-02T16:08:53.901" v="227"/>
          <ac:grpSpMkLst>
            <pc:docMk/>
            <pc:sldMk cId="2767944270" sldId="340"/>
            <ac:grpSpMk id="8" creationId="{54C419D9-98BF-42D3-8416-63A7F5E4C33D}"/>
          </ac:grpSpMkLst>
        </pc:grpChg>
        <pc:grpChg chg="add del mod">
          <ac:chgData name="it18120226@my.sliit.lk" userId="434220d6-88d2-4bac-b6ab-07818277ed2f" providerId="ADAL" clId="{AB88A4A0-FC8C-425F-934F-305740AE6662}" dt="2021-03-02T16:10:15.995" v="234"/>
          <ac:grpSpMkLst>
            <pc:docMk/>
            <pc:sldMk cId="2767944270" sldId="340"/>
            <ac:grpSpMk id="20" creationId="{FC52D845-DF14-4ED1-BB75-EFA68A8DAA89}"/>
          </ac:grpSpMkLst>
        </pc:grpChg>
        <pc:grpChg chg="mod">
          <ac:chgData name="it18120226@my.sliit.lk" userId="434220d6-88d2-4bac-b6ab-07818277ed2f" providerId="ADAL" clId="{AB88A4A0-FC8C-425F-934F-305740AE6662}" dt="2021-03-02T16:09:59.724" v="233"/>
          <ac:grpSpMkLst>
            <pc:docMk/>
            <pc:sldMk cId="2767944270" sldId="340"/>
            <ac:grpSpMk id="21" creationId="{44B450D6-D735-43CB-9018-8FFA7436339E}"/>
          </ac:grpSpMkLst>
        </pc:grpChg>
        <pc:grpChg chg="mod">
          <ac:chgData name="it18120226@my.sliit.lk" userId="434220d6-88d2-4bac-b6ab-07818277ed2f" providerId="ADAL" clId="{AB88A4A0-FC8C-425F-934F-305740AE6662}" dt="2021-03-02T16:09:59.724" v="233"/>
          <ac:grpSpMkLst>
            <pc:docMk/>
            <pc:sldMk cId="2767944270" sldId="340"/>
            <ac:grpSpMk id="22" creationId="{B0924BEE-0E2C-4D5E-A25A-699501AD140E}"/>
          </ac:grpSpMkLst>
        </pc:grpChg>
        <pc:grpChg chg="mod">
          <ac:chgData name="it18120226@my.sliit.lk" userId="434220d6-88d2-4bac-b6ab-07818277ed2f" providerId="ADAL" clId="{AB88A4A0-FC8C-425F-934F-305740AE6662}" dt="2021-03-02T16:09:59.724" v="233"/>
          <ac:grpSpMkLst>
            <pc:docMk/>
            <pc:sldMk cId="2767944270" sldId="340"/>
            <ac:grpSpMk id="23" creationId="{1BA8C84C-27D3-40A5-84D7-141DE81D2C84}"/>
          </ac:grpSpMkLst>
        </pc:grpChg>
        <pc:grpChg chg="mod">
          <ac:chgData name="it18120226@my.sliit.lk" userId="434220d6-88d2-4bac-b6ab-07818277ed2f" providerId="ADAL" clId="{AB88A4A0-FC8C-425F-934F-305740AE6662}" dt="2021-03-02T16:09:59.724" v="233"/>
          <ac:grpSpMkLst>
            <pc:docMk/>
            <pc:sldMk cId="2767944270" sldId="340"/>
            <ac:grpSpMk id="24" creationId="{550B14E9-84B2-4356-9D71-2A2B663C2AE4}"/>
          </ac:grpSpMkLst>
        </pc:grpChg>
        <pc:grpChg chg="add del mod">
          <ac:chgData name="it18120226@my.sliit.lk" userId="434220d6-88d2-4bac-b6ab-07818277ed2f" providerId="ADAL" clId="{AB88A4A0-FC8C-425F-934F-305740AE6662}" dt="2021-03-02T17:33:45.869" v="525" actId="1037"/>
          <ac:grpSpMkLst>
            <pc:docMk/>
            <pc:sldMk cId="2767944270" sldId="340"/>
            <ac:grpSpMk id="33" creationId="{7DEEF25D-649F-4EF4-8761-4CE105A038CC}"/>
          </ac:grpSpMkLst>
        </pc:grpChg>
      </pc:sldChg>
      <pc:sldChg chg="addSp delSp modSp add mod">
        <pc:chgData name="it18120226@my.sliit.lk" userId="434220d6-88d2-4bac-b6ab-07818277ed2f" providerId="ADAL" clId="{AB88A4A0-FC8C-425F-934F-305740AE6662}" dt="2021-03-03T15:23:11.738" v="2333" actId="14100"/>
        <pc:sldMkLst>
          <pc:docMk/>
          <pc:sldMk cId="3476886795" sldId="341"/>
        </pc:sldMkLst>
        <pc:spChg chg="mod">
          <ac:chgData name="it18120226@my.sliit.lk" userId="434220d6-88d2-4bac-b6ab-07818277ed2f" providerId="ADAL" clId="{AB88A4A0-FC8C-425F-934F-305740AE6662}" dt="2021-03-02T15:47:39.765" v="22" actId="27636"/>
          <ac:spMkLst>
            <pc:docMk/>
            <pc:sldMk cId="3476886795" sldId="341"/>
            <ac:spMk id="2" creationId="{660E0893-39FF-49F6-B6C1-CC691D09345E}"/>
          </ac:spMkLst>
        </pc:spChg>
        <pc:spChg chg="del mod">
          <ac:chgData name="it18120226@my.sliit.lk" userId="434220d6-88d2-4bac-b6ab-07818277ed2f" providerId="ADAL" clId="{AB88A4A0-FC8C-425F-934F-305740AE6662}" dt="2021-03-03T15:23:00.986" v="2330" actId="931"/>
          <ac:spMkLst>
            <pc:docMk/>
            <pc:sldMk cId="3476886795" sldId="341"/>
            <ac:spMk id="3" creationId="{6B616913-88D6-45F7-BFC7-8135E014720C}"/>
          </ac:spMkLst>
        </pc:spChg>
        <pc:picChg chg="add mod">
          <ac:chgData name="it18120226@my.sliit.lk" userId="434220d6-88d2-4bac-b6ab-07818277ed2f" providerId="ADAL" clId="{AB88A4A0-FC8C-425F-934F-305740AE6662}" dt="2021-03-03T15:23:11.738" v="2333" actId="14100"/>
          <ac:picMkLst>
            <pc:docMk/>
            <pc:sldMk cId="3476886795" sldId="341"/>
            <ac:picMk id="5" creationId="{34655D9B-C172-4F5C-91EA-5F4534A0848D}"/>
          </ac:picMkLst>
        </pc:picChg>
      </pc:sldChg>
      <pc:sldChg chg="addSp delSp modSp new mod modClrScheme chgLayout">
        <pc:chgData name="it18120226@my.sliit.lk" userId="434220d6-88d2-4bac-b6ab-07818277ed2f" providerId="ADAL" clId="{AB88A4A0-FC8C-425F-934F-305740AE6662}" dt="2021-03-03T08:53:05.018" v="1667" actId="13822"/>
        <pc:sldMkLst>
          <pc:docMk/>
          <pc:sldMk cId="245304073" sldId="342"/>
        </pc:sldMkLst>
        <pc:spChg chg="del">
          <ac:chgData name="it18120226@my.sliit.lk" userId="434220d6-88d2-4bac-b6ab-07818277ed2f" providerId="ADAL" clId="{AB88A4A0-FC8C-425F-934F-305740AE6662}" dt="2021-03-03T01:57:01.263" v="662" actId="700"/>
          <ac:spMkLst>
            <pc:docMk/>
            <pc:sldMk cId="245304073" sldId="342"/>
            <ac:spMk id="2" creationId="{D79E328E-FEA8-4BDC-95DE-192206F00485}"/>
          </ac:spMkLst>
        </pc:spChg>
        <pc:spChg chg="del">
          <ac:chgData name="it18120226@my.sliit.lk" userId="434220d6-88d2-4bac-b6ab-07818277ed2f" providerId="ADAL" clId="{AB88A4A0-FC8C-425F-934F-305740AE6662}" dt="2021-03-03T01:57:01.263" v="662" actId="700"/>
          <ac:spMkLst>
            <pc:docMk/>
            <pc:sldMk cId="245304073" sldId="342"/>
            <ac:spMk id="3" creationId="{D625E01E-7E33-443D-8135-1740969E6186}"/>
          </ac:spMkLst>
        </pc:spChg>
        <pc:spChg chg="mod">
          <ac:chgData name="it18120226@my.sliit.lk" userId="434220d6-88d2-4bac-b6ab-07818277ed2f" providerId="ADAL" clId="{AB88A4A0-FC8C-425F-934F-305740AE6662}" dt="2021-03-03T08:53:05.018" v="1667" actId="13822"/>
          <ac:spMkLst>
            <pc:docMk/>
            <pc:sldMk cId="245304073" sldId="342"/>
            <ac:spMk id="5" creationId="{1BAA08A2-B4C8-4B04-BBAD-DAA4F6A57636}"/>
          </ac:spMkLst>
        </pc:spChg>
        <pc:spChg chg="mod">
          <ac:chgData name="it18120226@my.sliit.lk" userId="434220d6-88d2-4bac-b6ab-07818277ed2f" providerId="ADAL" clId="{AB88A4A0-FC8C-425F-934F-305740AE6662}" dt="2021-03-03T08:53:05.018" v="1667" actId="13822"/>
          <ac:spMkLst>
            <pc:docMk/>
            <pc:sldMk cId="245304073" sldId="342"/>
            <ac:spMk id="6" creationId="{2C002049-19C3-4C84-BB14-ABAC9BA2FE99}"/>
          </ac:spMkLst>
        </pc:spChg>
        <pc:spChg chg="mod">
          <ac:chgData name="it18120226@my.sliit.lk" userId="434220d6-88d2-4bac-b6ab-07818277ed2f" providerId="ADAL" clId="{AB88A4A0-FC8C-425F-934F-305740AE6662}" dt="2021-03-03T08:53:05.018" v="1667" actId="13822"/>
          <ac:spMkLst>
            <pc:docMk/>
            <pc:sldMk cId="245304073" sldId="342"/>
            <ac:spMk id="7" creationId="{D1F47CE6-FB51-4253-8D93-87BB7C854D92}"/>
          </ac:spMkLst>
        </pc:spChg>
        <pc:spChg chg="mod">
          <ac:chgData name="it18120226@my.sliit.lk" userId="434220d6-88d2-4bac-b6ab-07818277ed2f" providerId="ADAL" clId="{AB88A4A0-FC8C-425F-934F-305740AE6662}" dt="2021-03-03T08:53:05.018" v="1667" actId="13822"/>
          <ac:spMkLst>
            <pc:docMk/>
            <pc:sldMk cId="245304073" sldId="342"/>
            <ac:spMk id="8" creationId="{93D80C4F-E82B-4B53-9B1E-962FA73CE998}"/>
          </ac:spMkLst>
        </pc:spChg>
        <pc:spChg chg="mod">
          <ac:chgData name="it18120226@my.sliit.lk" userId="434220d6-88d2-4bac-b6ab-07818277ed2f" providerId="ADAL" clId="{AB88A4A0-FC8C-425F-934F-305740AE6662}" dt="2021-03-03T08:53:05.018" v="1667" actId="13822"/>
          <ac:spMkLst>
            <pc:docMk/>
            <pc:sldMk cId="245304073" sldId="342"/>
            <ac:spMk id="9" creationId="{72EE9433-04FD-4110-8621-8FE7D643DEF6}"/>
          </ac:spMkLst>
        </pc:spChg>
        <pc:grpChg chg="add mod">
          <ac:chgData name="it18120226@my.sliit.lk" userId="434220d6-88d2-4bac-b6ab-07818277ed2f" providerId="ADAL" clId="{AB88A4A0-FC8C-425F-934F-305740AE6662}" dt="2021-03-03T01:57:58.175" v="669" actId="1076"/>
          <ac:grpSpMkLst>
            <pc:docMk/>
            <pc:sldMk cId="245304073" sldId="342"/>
            <ac:grpSpMk id="4" creationId="{79A12982-1DF7-4A64-A213-48A41DB2D4BB}"/>
          </ac:grpSpMkLst>
        </pc:grpChg>
      </pc:sldChg>
      <pc:sldChg chg="addSp delSp modSp new mod">
        <pc:chgData name="it18120226@my.sliit.lk" userId="434220d6-88d2-4bac-b6ab-07818277ed2f" providerId="ADAL" clId="{AB88A4A0-FC8C-425F-934F-305740AE6662}" dt="2021-03-03T02:00:14.007" v="683" actId="1076"/>
        <pc:sldMkLst>
          <pc:docMk/>
          <pc:sldMk cId="1456008411" sldId="343"/>
        </pc:sldMkLst>
        <pc:spChg chg="add del mod">
          <ac:chgData name="it18120226@my.sliit.lk" userId="434220d6-88d2-4bac-b6ab-07818277ed2f" providerId="ADAL" clId="{AB88A4A0-FC8C-425F-934F-305740AE6662}" dt="2021-03-03T01:59:21.709" v="674" actId="478"/>
          <ac:spMkLst>
            <pc:docMk/>
            <pc:sldMk cId="1456008411" sldId="343"/>
            <ac:spMk id="2" creationId="{D92CA37D-13E9-4DB4-8F7B-825775D2408E}"/>
          </ac:spMkLst>
        </pc:spChg>
        <pc:spChg chg="add del mod">
          <ac:chgData name="it18120226@my.sliit.lk" userId="434220d6-88d2-4bac-b6ab-07818277ed2f" providerId="ADAL" clId="{AB88A4A0-FC8C-425F-934F-305740AE6662}" dt="2021-03-03T01:59:31.821" v="677"/>
          <ac:spMkLst>
            <pc:docMk/>
            <pc:sldMk cId="1456008411" sldId="343"/>
            <ac:spMk id="4" creationId="{39B34ADD-50F6-41E5-9BD8-8E9E2516CBCC}"/>
          </ac:spMkLst>
        </pc:spChg>
        <pc:spChg chg="mod">
          <ac:chgData name="it18120226@my.sliit.lk" userId="434220d6-88d2-4bac-b6ab-07818277ed2f" providerId="ADAL" clId="{AB88A4A0-FC8C-425F-934F-305740AE6662}" dt="2021-03-03T01:59:48.674" v="678"/>
          <ac:spMkLst>
            <pc:docMk/>
            <pc:sldMk cId="1456008411" sldId="343"/>
            <ac:spMk id="6" creationId="{A0A515F5-DB87-46F5-BC11-379FC8B16605}"/>
          </ac:spMkLst>
        </pc:spChg>
        <pc:spChg chg="mod">
          <ac:chgData name="it18120226@my.sliit.lk" userId="434220d6-88d2-4bac-b6ab-07818277ed2f" providerId="ADAL" clId="{AB88A4A0-FC8C-425F-934F-305740AE6662}" dt="2021-03-03T01:59:48.674" v="678"/>
          <ac:spMkLst>
            <pc:docMk/>
            <pc:sldMk cId="1456008411" sldId="343"/>
            <ac:spMk id="7" creationId="{66E50E4D-28DC-4A2B-9483-181D458A7AFC}"/>
          </ac:spMkLst>
        </pc:spChg>
        <pc:spChg chg="mod">
          <ac:chgData name="it18120226@my.sliit.lk" userId="434220d6-88d2-4bac-b6ab-07818277ed2f" providerId="ADAL" clId="{AB88A4A0-FC8C-425F-934F-305740AE6662}" dt="2021-03-03T01:59:48.674" v="678"/>
          <ac:spMkLst>
            <pc:docMk/>
            <pc:sldMk cId="1456008411" sldId="343"/>
            <ac:spMk id="8" creationId="{848BA48A-7808-4FD9-8150-C21BB7E09D1E}"/>
          </ac:spMkLst>
        </pc:spChg>
        <pc:spChg chg="mod">
          <ac:chgData name="it18120226@my.sliit.lk" userId="434220d6-88d2-4bac-b6ab-07818277ed2f" providerId="ADAL" clId="{AB88A4A0-FC8C-425F-934F-305740AE6662}" dt="2021-03-03T01:59:48.674" v="678"/>
          <ac:spMkLst>
            <pc:docMk/>
            <pc:sldMk cId="1456008411" sldId="343"/>
            <ac:spMk id="9" creationId="{7A61D00C-1D75-447C-AFDD-63D3F3002146}"/>
          </ac:spMkLst>
        </pc:spChg>
        <pc:spChg chg="mod">
          <ac:chgData name="it18120226@my.sliit.lk" userId="434220d6-88d2-4bac-b6ab-07818277ed2f" providerId="ADAL" clId="{AB88A4A0-FC8C-425F-934F-305740AE6662}" dt="2021-03-03T01:59:48.674" v="678"/>
          <ac:spMkLst>
            <pc:docMk/>
            <pc:sldMk cId="1456008411" sldId="343"/>
            <ac:spMk id="10" creationId="{4EE40533-FB8A-483D-8DC8-9F826D5F844B}"/>
          </ac:spMkLst>
        </pc:spChg>
        <pc:spChg chg="mod">
          <ac:chgData name="it18120226@my.sliit.lk" userId="434220d6-88d2-4bac-b6ab-07818277ed2f" providerId="ADAL" clId="{AB88A4A0-FC8C-425F-934F-305740AE6662}" dt="2021-03-03T01:59:48.674" v="678"/>
          <ac:spMkLst>
            <pc:docMk/>
            <pc:sldMk cId="1456008411" sldId="343"/>
            <ac:spMk id="11" creationId="{A66A6751-9A93-4056-9B30-75635DEC2C9D}"/>
          </ac:spMkLst>
        </pc:spChg>
        <pc:spChg chg="mod">
          <ac:chgData name="it18120226@my.sliit.lk" userId="434220d6-88d2-4bac-b6ab-07818277ed2f" providerId="ADAL" clId="{AB88A4A0-FC8C-425F-934F-305740AE6662}" dt="2021-03-03T01:59:48.674" v="678"/>
          <ac:spMkLst>
            <pc:docMk/>
            <pc:sldMk cId="1456008411" sldId="343"/>
            <ac:spMk id="12" creationId="{F4086CC5-95A5-4549-9743-27285AFBF4E3}"/>
          </ac:spMkLst>
        </pc:spChg>
        <pc:spChg chg="mod">
          <ac:chgData name="it18120226@my.sliit.lk" userId="434220d6-88d2-4bac-b6ab-07818277ed2f" providerId="ADAL" clId="{AB88A4A0-FC8C-425F-934F-305740AE6662}" dt="2021-03-03T01:59:48.674" v="678"/>
          <ac:spMkLst>
            <pc:docMk/>
            <pc:sldMk cId="1456008411" sldId="343"/>
            <ac:spMk id="13" creationId="{68285EFC-B7E9-419F-9740-84D7AB64F12B}"/>
          </ac:spMkLst>
        </pc:spChg>
        <pc:spChg chg="mod">
          <ac:chgData name="it18120226@my.sliit.lk" userId="434220d6-88d2-4bac-b6ab-07818277ed2f" providerId="ADAL" clId="{AB88A4A0-FC8C-425F-934F-305740AE6662}" dt="2021-03-03T01:59:48.674" v="678"/>
          <ac:spMkLst>
            <pc:docMk/>
            <pc:sldMk cId="1456008411" sldId="343"/>
            <ac:spMk id="14" creationId="{ACFEFF00-D673-4888-B913-56030082296A}"/>
          </ac:spMkLst>
        </pc:spChg>
        <pc:spChg chg="mod">
          <ac:chgData name="it18120226@my.sliit.lk" userId="434220d6-88d2-4bac-b6ab-07818277ed2f" providerId="ADAL" clId="{AB88A4A0-FC8C-425F-934F-305740AE6662}" dt="2021-03-03T01:59:48.674" v="678"/>
          <ac:spMkLst>
            <pc:docMk/>
            <pc:sldMk cId="1456008411" sldId="343"/>
            <ac:spMk id="15" creationId="{2F657FE0-5248-4CF5-A723-6DCA556017EF}"/>
          </ac:spMkLst>
        </pc:spChg>
        <pc:spChg chg="mod">
          <ac:chgData name="it18120226@my.sliit.lk" userId="434220d6-88d2-4bac-b6ab-07818277ed2f" providerId="ADAL" clId="{AB88A4A0-FC8C-425F-934F-305740AE6662}" dt="2021-03-03T01:59:48.674" v="678"/>
          <ac:spMkLst>
            <pc:docMk/>
            <pc:sldMk cId="1456008411" sldId="343"/>
            <ac:spMk id="16" creationId="{E59EBA93-B9BE-4831-B196-1914A5071B75}"/>
          </ac:spMkLst>
        </pc:spChg>
        <pc:spChg chg="mod">
          <ac:chgData name="it18120226@my.sliit.lk" userId="434220d6-88d2-4bac-b6ab-07818277ed2f" providerId="ADAL" clId="{AB88A4A0-FC8C-425F-934F-305740AE6662}" dt="2021-03-03T01:59:48.674" v="678"/>
          <ac:spMkLst>
            <pc:docMk/>
            <pc:sldMk cId="1456008411" sldId="343"/>
            <ac:spMk id="17" creationId="{34C24FC9-EBF4-409B-B126-A84DE2CEECD7}"/>
          </ac:spMkLst>
        </pc:spChg>
        <pc:spChg chg="mod">
          <ac:chgData name="it18120226@my.sliit.lk" userId="434220d6-88d2-4bac-b6ab-07818277ed2f" providerId="ADAL" clId="{AB88A4A0-FC8C-425F-934F-305740AE6662}" dt="2021-03-03T01:59:48.674" v="678"/>
          <ac:spMkLst>
            <pc:docMk/>
            <pc:sldMk cId="1456008411" sldId="343"/>
            <ac:spMk id="18" creationId="{0B56C457-C5A5-4BEF-8B28-1FED5C88C3C1}"/>
          </ac:spMkLst>
        </pc:spChg>
        <pc:spChg chg="mod">
          <ac:chgData name="it18120226@my.sliit.lk" userId="434220d6-88d2-4bac-b6ab-07818277ed2f" providerId="ADAL" clId="{AB88A4A0-FC8C-425F-934F-305740AE6662}" dt="2021-03-03T01:59:48.674" v="678"/>
          <ac:spMkLst>
            <pc:docMk/>
            <pc:sldMk cId="1456008411" sldId="343"/>
            <ac:spMk id="19" creationId="{832204AA-D2D2-4C40-91FA-4126CBC0319D}"/>
          </ac:spMkLst>
        </pc:spChg>
        <pc:spChg chg="mod">
          <ac:chgData name="it18120226@my.sliit.lk" userId="434220d6-88d2-4bac-b6ab-07818277ed2f" providerId="ADAL" clId="{AB88A4A0-FC8C-425F-934F-305740AE6662}" dt="2021-03-03T01:59:48.674" v="678"/>
          <ac:spMkLst>
            <pc:docMk/>
            <pc:sldMk cId="1456008411" sldId="343"/>
            <ac:spMk id="20" creationId="{F5451A75-A60C-4128-A8B0-309EE1C2D96F}"/>
          </ac:spMkLst>
        </pc:spChg>
        <pc:spChg chg="mod">
          <ac:chgData name="it18120226@my.sliit.lk" userId="434220d6-88d2-4bac-b6ab-07818277ed2f" providerId="ADAL" clId="{AB88A4A0-FC8C-425F-934F-305740AE6662}" dt="2021-03-03T01:59:48.674" v="678"/>
          <ac:spMkLst>
            <pc:docMk/>
            <pc:sldMk cId="1456008411" sldId="343"/>
            <ac:spMk id="21" creationId="{C5992CB6-817C-48D5-9C86-F04EAFC5BBE6}"/>
          </ac:spMkLst>
        </pc:spChg>
        <pc:spChg chg="mod">
          <ac:chgData name="it18120226@my.sliit.lk" userId="434220d6-88d2-4bac-b6ab-07818277ed2f" providerId="ADAL" clId="{AB88A4A0-FC8C-425F-934F-305740AE6662}" dt="2021-03-03T01:59:48.674" v="678"/>
          <ac:spMkLst>
            <pc:docMk/>
            <pc:sldMk cId="1456008411" sldId="343"/>
            <ac:spMk id="22" creationId="{1501413A-8DF2-4818-AA26-6BFEFD894D6A}"/>
          </ac:spMkLst>
        </pc:spChg>
        <pc:spChg chg="mod">
          <ac:chgData name="it18120226@my.sliit.lk" userId="434220d6-88d2-4bac-b6ab-07818277ed2f" providerId="ADAL" clId="{AB88A4A0-FC8C-425F-934F-305740AE6662}" dt="2021-03-03T01:59:48.674" v="678"/>
          <ac:spMkLst>
            <pc:docMk/>
            <pc:sldMk cId="1456008411" sldId="343"/>
            <ac:spMk id="23" creationId="{FF545FE0-5351-410F-9EA5-A9F662DA9A5C}"/>
          </ac:spMkLst>
        </pc:spChg>
        <pc:spChg chg="mod">
          <ac:chgData name="it18120226@my.sliit.lk" userId="434220d6-88d2-4bac-b6ab-07818277ed2f" providerId="ADAL" clId="{AB88A4A0-FC8C-425F-934F-305740AE6662}" dt="2021-03-03T01:59:48.674" v="678"/>
          <ac:spMkLst>
            <pc:docMk/>
            <pc:sldMk cId="1456008411" sldId="343"/>
            <ac:spMk id="24" creationId="{ACAAE551-9482-4382-9F7F-CA49202900DC}"/>
          </ac:spMkLst>
        </pc:spChg>
        <pc:spChg chg="mod">
          <ac:chgData name="it18120226@my.sliit.lk" userId="434220d6-88d2-4bac-b6ab-07818277ed2f" providerId="ADAL" clId="{AB88A4A0-FC8C-425F-934F-305740AE6662}" dt="2021-03-03T01:59:48.674" v="678"/>
          <ac:spMkLst>
            <pc:docMk/>
            <pc:sldMk cId="1456008411" sldId="343"/>
            <ac:spMk id="25" creationId="{0099B8FA-79ED-473A-8262-08677E28FA08}"/>
          </ac:spMkLst>
        </pc:spChg>
        <pc:spChg chg="mod">
          <ac:chgData name="it18120226@my.sliit.lk" userId="434220d6-88d2-4bac-b6ab-07818277ed2f" providerId="ADAL" clId="{AB88A4A0-FC8C-425F-934F-305740AE6662}" dt="2021-03-03T01:59:48.674" v="678"/>
          <ac:spMkLst>
            <pc:docMk/>
            <pc:sldMk cId="1456008411" sldId="343"/>
            <ac:spMk id="26" creationId="{3DE88958-C5D6-46D8-B4F9-3D72EE36E5D9}"/>
          </ac:spMkLst>
        </pc:spChg>
        <pc:spChg chg="mod">
          <ac:chgData name="it18120226@my.sliit.lk" userId="434220d6-88d2-4bac-b6ab-07818277ed2f" providerId="ADAL" clId="{AB88A4A0-FC8C-425F-934F-305740AE6662}" dt="2021-03-03T01:59:48.674" v="678"/>
          <ac:spMkLst>
            <pc:docMk/>
            <pc:sldMk cId="1456008411" sldId="343"/>
            <ac:spMk id="27" creationId="{8F4CA37E-4B87-40E7-A5D4-030CF79F1F6D}"/>
          </ac:spMkLst>
        </pc:spChg>
        <pc:spChg chg="mod">
          <ac:chgData name="it18120226@my.sliit.lk" userId="434220d6-88d2-4bac-b6ab-07818277ed2f" providerId="ADAL" clId="{AB88A4A0-FC8C-425F-934F-305740AE6662}" dt="2021-03-03T01:59:48.674" v="678"/>
          <ac:spMkLst>
            <pc:docMk/>
            <pc:sldMk cId="1456008411" sldId="343"/>
            <ac:spMk id="28" creationId="{50072AA5-4F57-4609-8972-28513AF47517}"/>
          </ac:spMkLst>
        </pc:spChg>
        <pc:spChg chg="mod">
          <ac:chgData name="it18120226@my.sliit.lk" userId="434220d6-88d2-4bac-b6ab-07818277ed2f" providerId="ADAL" clId="{AB88A4A0-FC8C-425F-934F-305740AE6662}" dt="2021-03-03T01:59:48.674" v="678"/>
          <ac:spMkLst>
            <pc:docMk/>
            <pc:sldMk cId="1456008411" sldId="343"/>
            <ac:spMk id="29" creationId="{BE43D39C-5EB1-4288-B531-17FF3884901C}"/>
          </ac:spMkLst>
        </pc:spChg>
        <pc:spChg chg="mod">
          <ac:chgData name="it18120226@my.sliit.lk" userId="434220d6-88d2-4bac-b6ab-07818277ed2f" providerId="ADAL" clId="{AB88A4A0-FC8C-425F-934F-305740AE6662}" dt="2021-03-03T01:59:48.674" v="678"/>
          <ac:spMkLst>
            <pc:docMk/>
            <pc:sldMk cId="1456008411" sldId="343"/>
            <ac:spMk id="30" creationId="{96D560CE-BD79-4673-9D1D-1981549167AD}"/>
          </ac:spMkLst>
        </pc:spChg>
        <pc:spChg chg="mod">
          <ac:chgData name="it18120226@my.sliit.lk" userId="434220d6-88d2-4bac-b6ab-07818277ed2f" providerId="ADAL" clId="{AB88A4A0-FC8C-425F-934F-305740AE6662}" dt="2021-03-03T01:59:48.674" v="678"/>
          <ac:spMkLst>
            <pc:docMk/>
            <pc:sldMk cId="1456008411" sldId="343"/>
            <ac:spMk id="31" creationId="{CC35E29E-DB01-422A-85C6-2EBE9644745A}"/>
          </ac:spMkLst>
        </pc:spChg>
        <pc:spChg chg="mod">
          <ac:chgData name="it18120226@my.sliit.lk" userId="434220d6-88d2-4bac-b6ab-07818277ed2f" providerId="ADAL" clId="{AB88A4A0-FC8C-425F-934F-305740AE6662}" dt="2021-03-03T01:59:48.674" v="678"/>
          <ac:spMkLst>
            <pc:docMk/>
            <pc:sldMk cId="1456008411" sldId="343"/>
            <ac:spMk id="32" creationId="{0C56DD8F-55FD-4084-BD3A-9B299E645293}"/>
          </ac:spMkLst>
        </pc:spChg>
        <pc:spChg chg="mod">
          <ac:chgData name="it18120226@my.sliit.lk" userId="434220d6-88d2-4bac-b6ab-07818277ed2f" providerId="ADAL" clId="{AB88A4A0-FC8C-425F-934F-305740AE6662}" dt="2021-03-03T01:59:48.674" v="678"/>
          <ac:spMkLst>
            <pc:docMk/>
            <pc:sldMk cId="1456008411" sldId="343"/>
            <ac:spMk id="33" creationId="{349EFBFA-2238-420A-A253-CADBC1502DA3}"/>
          </ac:spMkLst>
        </pc:spChg>
        <pc:spChg chg="mod">
          <ac:chgData name="it18120226@my.sliit.lk" userId="434220d6-88d2-4bac-b6ab-07818277ed2f" providerId="ADAL" clId="{AB88A4A0-FC8C-425F-934F-305740AE6662}" dt="2021-03-03T01:59:48.674" v="678"/>
          <ac:spMkLst>
            <pc:docMk/>
            <pc:sldMk cId="1456008411" sldId="343"/>
            <ac:spMk id="34" creationId="{E3205C7E-7B5D-492C-90BA-3E926D4A5117}"/>
          </ac:spMkLst>
        </pc:spChg>
        <pc:spChg chg="mod">
          <ac:chgData name="it18120226@my.sliit.lk" userId="434220d6-88d2-4bac-b6ab-07818277ed2f" providerId="ADAL" clId="{AB88A4A0-FC8C-425F-934F-305740AE6662}" dt="2021-03-03T01:59:48.674" v="678"/>
          <ac:spMkLst>
            <pc:docMk/>
            <pc:sldMk cId="1456008411" sldId="343"/>
            <ac:spMk id="35" creationId="{58345E06-9FB8-4690-9862-D2218360988D}"/>
          </ac:spMkLst>
        </pc:spChg>
        <pc:spChg chg="mod">
          <ac:chgData name="it18120226@my.sliit.lk" userId="434220d6-88d2-4bac-b6ab-07818277ed2f" providerId="ADAL" clId="{AB88A4A0-FC8C-425F-934F-305740AE6662}" dt="2021-03-03T01:59:48.674" v="678"/>
          <ac:spMkLst>
            <pc:docMk/>
            <pc:sldMk cId="1456008411" sldId="343"/>
            <ac:spMk id="36" creationId="{AC89E539-6AEC-4BB6-8697-E0DB7EBF5E77}"/>
          </ac:spMkLst>
        </pc:spChg>
        <pc:spChg chg="mod">
          <ac:chgData name="it18120226@my.sliit.lk" userId="434220d6-88d2-4bac-b6ab-07818277ed2f" providerId="ADAL" clId="{AB88A4A0-FC8C-425F-934F-305740AE6662}" dt="2021-03-03T01:59:48.674" v="678"/>
          <ac:spMkLst>
            <pc:docMk/>
            <pc:sldMk cId="1456008411" sldId="343"/>
            <ac:spMk id="37" creationId="{2B90428F-8E9F-4FE4-8604-301FA7E5424E}"/>
          </ac:spMkLst>
        </pc:spChg>
        <pc:grpChg chg="add del mod">
          <ac:chgData name="it18120226@my.sliit.lk" userId="434220d6-88d2-4bac-b6ab-07818277ed2f" providerId="ADAL" clId="{AB88A4A0-FC8C-425F-934F-305740AE6662}" dt="2021-03-03T01:59:50.181" v="679"/>
          <ac:grpSpMkLst>
            <pc:docMk/>
            <pc:sldMk cId="1456008411" sldId="343"/>
            <ac:grpSpMk id="5" creationId="{071AFC02-AB0F-44FE-B316-6FBD43215B32}"/>
          </ac:grpSpMkLst>
        </pc:grpChg>
        <pc:picChg chg="add mod">
          <ac:chgData name="it18120226@my.sliit.lk" userId="434220d6-88d2-4bac-b6ab-07818277ed2f" providerId="ADAL" clId="{AB88A4A0-FC8C-425F-934F-305740AE6662}" dt="2021-03-03T02:00:14.007" v="683" actId="1076"/>
          <ac:picMkLst>
            <pc:docMk/>
            <pc:sldMk cId="1456008411" sldId="343"/>
            <ac:picMk id="3" creationId="{A8F56F32-51FB-4114-AFAF-46E3F7EB8E6E}"/>
          </ac:picMkLst>
        </pc:picChg>
        <pc:picChg chg="add mod">
          <ac:chgData name="it18120226@my.sliit.lk" userId="434220d6-88d2-4bac-b6ab-07818277ed2f" providerId="ADAL" clId="{AB88A4A0-FC8C-425F-934F-305740AE6662}" dt="2021-03-03T01:59:57.927" v="681" actId="1076"/>
          <ac:picMkLst>
            <pc:docMk/>
            <pc:sldMk cId="1456008411" sldId="343"/>
            <ac:picMk id="38" creationId="{267CB561-6967-445C-ABF9-77970A7BBDBA}"/>
          </ac:picMkLst>
        </pc:picChg>
      </pc:sldChg>
      <pc:sldChg chg="addSp delSp modSp new del mod setBg">
        <pc:chgData name="it18120226@my.sliit.lk" userId="434220d6-88d2-4bac-b6ab-07818277ed2f" providerId="ADAL" clId="{AB88A4A0-FC8C-425F-934F-305740AE6662}" dt="2021-03-04T08:32:36.779" v="2369" actId="47"/>
        <pc:sldMkLst>
          <pc:docMk/>
          <pc:sldMk cId="3340027618" sldId="344"/>
        </pc:sldMkLst>
        <pc:spChg chg="mod">
          <ac:chgData name="it18120226@my.sliit.lk" userId="434220d6-88d2-4bac-b6ab-07818277ed2f" providerId="ADAL" clId="{AB88A4A0-FC8C-425F-934F-305740AE6662}" dt="2021-03-03T02:10:39.562" v="775" actId="20577"/>
          <ac:spMkLst>
            <pc:docMk/>
            <pc:sldMk cId="3340027618" sldId="344"/>
            <ac:spMk id="2" creationId="{4465435F-6361-422B-9D7D-AB3010079AED}"/>
          </ac:spMkLst>
        </pc:spChg>
        <pc:spChg chg="mod">
          <ac:chgData name="it18120226@my.sliit.lk" userId="434220d6-88d2-4bac-b6ab-07818277ed2f" providerId="ADAL" clId="{AB88A4A0-FC8C-425F-934F-305740AE6662}" dt="2021-03-03T03:54:03.143" v="1181" actId="20577"/>
          <ac:spMkLst>
            <pc:docMk/>
            <pc:sldMk cId="3340027618" sldId="344"/>
            <ac:spMk id="3" creationId="{0B42E678-BB9E-40E6-A17A-839F7C76C7EE}"/>
          </ac:spMkLst>
        </pc:spChg>
        <pc:spChg chg="add del">
          <ac:chgData name="it18120226@my.sliit.lk" userId="434220d6-88d2-4bac-b6ab-07818277ed2f" providerId="ADAL" clId="{AB88A4A0-FC8C-425F-934F-305740AE6662}" dt="2021-03-03T02:10:26.482" v="763" actId="22"/>
          <ac:spMkLst>
            <pc:docMk/>
            <pc:sldMk cId="3340027618" sldId="344"/>
            <ac:spMk id="5" creationId="{DCE7CD1F-1931-4488-900F-471C95E9B26E}"/>
          </ac:spMkLst>
        </pc:spChg>
        <pc:picChg chg="add del mod">
          <ac:chgData name="it18120226@my.sliit.lk" userId="434220d6-88d2-4bac-b6ab-07818277ed2f" providerId="ADAL" clId="{AB88A4A0-FC8C-425F-934F-305740AE6662}" dt="2021-03-03T03:25:26.213" v="1128" actId="478"/>
          <ac:picMkLst>
            <pc:docMk/>
            <pc:sldMk cId="3340027618" sldId="344"/>
            <ac:picMk id="6" creationId="{D2D44E49-7210-4DAB-927B-2C38B202904B}"/>
          </ac:picMkLst>
        </pc:picChg>
        <pc:picChg chg="add mod">
          <ac:chgData name="it18120226@my.sliit.lk" userId="434220d6-88d2-4bac-b6ab-07818277ed2f" providerId="ADAL" clId="{AB88A4A0-FC8C-425F-934F-305740AE6662}" dt="2021-03-03T04:34:11.115" v="1279" actId="1037"/>
          <ac:picMkLst>
            <pc:docMk/>
            <pc:sldMk cId="3340027618" sldId="344"/>
            <ac:picMk id="7" creationId="{4C19791B-76A9-47FC-8839-851D1200C3E1}"/>
          </ac:picMkLst>
        </pc:picChg>
        <pc:picChg chg="add del mod">
          <ac:chgData name="it18120226@my.sliit.lk" userId="434220d6-88d2-4bac-b6ab-07818277ed2f" providerId="ADAL" clId="{AB88A4A0-FC8C-425F-934F-305740AE6662}" dt="2021-03-03T02:17:56.550" v="936" actId="478"/>
          <ac:picMkLst>
            <pc:docMk/>
            <pc:sldMk cId="3340027618" sldId="344"/>
            <ac:picMk id="8" creationId="{EE0167D9-AA63-4885-B68D-5E792779B26F}"/>
          </ac:picMkLst>
        </pc:picChg>
        <pc:picChg chg="add mod">
          <ac:chgData name="it18120226@my.sliit.lk" userId="434220d6-88d2-4bac-b6ab-07818277ed2f" providerId="ADAL" clId="{AB88A4A0-FC8C-425F-934F-305740AE6662}" dt="2021-03-03T04:34:11.115" v="1279" actId="1037"/>
          <ac:picMkLst>
            <pc:docMk/>
            <pc:sldMk cId="3340027618" sldId="344"/>
            <ac:picMk id="10" creationId="{38323BAA-90E9-4FBE-BD07-EAA17A164FE1}"/>
          </ac:picMkLst>
        </pc:picChg>
        <pc:picChg chg="add mod">
          <ac:chgData name="it18120226@my.sliit.lk" userId="434220d6-88d2-4bac-b6ab-07818277ed2f" providerId="ADAL" clId="{AB88A4A0-FC8C-425F-934F-305740AE6662}" dt="2021-03-03T04:34:11.115" v="1279" actId="1037"/>
          <ac:picMkLst>
            <pc:docMk/>
            <pc:sldMk cId="3340027618" sldId="344"/>
            <ac:picMk id="2050" creationId="{DAF1F64B-C88D-4B2C-A5EB-12D1BF44B33D}"/>
          </ac:picMkLst>
        </pc:picChg>
        <pc:picChg chg="add del">
          <ac:chgData name="it18120226@my.sliit.lk" userId="434220d6-88d2-4bac-b6ab-07818277ed2f" providerId="ADAL" clId="{AB88A4A0-FC8C-425F-934F-305740AE6662}" dt="2021-03-03T03:20:26.505" v="1116"/>
          <ac:picMkLst>
            <pc:docMk/>
            <pc:sldMk cId="3340027618" sldId="344"/>
            <ac:picMk id="2052" creationId="{5A97A849-7A9E-4419-9A62-9967C1365D11}"/>
          </ac:picMkLst>
        </pc:picChg>
        <pc:picChg chg="add del">
          <ac:chgData name="it18120226@my.sliit.lk" userId="434220d6-88d2-4bac-b6ab-07818277ed2f" providerId="ADAL" clId="{AB88A4A0-FC8C-425F-934F-305740AE6662}" dt="2021-03-03T03:20:56.783" v="1118"/>
          <ac:picMkLst>
            <pc:docMk/>
            <pc:sldMk cId="3340027618" sldId="344"/>
            <ac:picMk id="2054" creationId="{2CB58F30-3BB0-406C-9707-5EC528018760}"/>
          </ac:picMkLst>
        </pc:picChg>
        <pc:picChg chg="add del">
          <ac:chgData name="it18120226@my.sliit.lk" userId="434220d6-88d2-4bac-b6ab-07818277ed2f" providerId="ADAL" clId="{AB88A4A0-FC8C-425F-934F-305740AE6662}" dt="2021-03-03T03:21:04.041" v="1120"/>
          <ac:picMkLst>
            <pc:docMk/>
            <pc:sldMk cId="3340027618" sldId="344"/>
            <ac:picMk id="2056" creationId="{97CE80B3-EC42-4595-8E92-AE4F9C711879}"/>
          </ac:picMkLst>
        </pc:picChg>
        <pc:picChg chg="add del">
          <ac:chgData name="it18120226@my.sliit.lk" userId="434220d6-88d2-4bac-b6ab-07818277ed2f" providerId="ADAL" clId="{AB88A4A0-FC8C-425F-934F-305740AE6662}" dt="2021-03-03T03:21:19.612" v="1122"/>
          <ac:picMkLst>
            <pc:docMk/>
            <pc:sldMk cId="3340027618" sldId="344"/>
            <ac:picMk id="2058" creationId="{3B7C7CEA-F7C8-4CDC-BBBE-13A24D12EAE9}"/>
          </ac:picMkLst>
        </pc:picChg>
        <pc:picChg chg="add mod">
          <ac:chgData name="it18120226@my.sliit.lk" userId="434220d6-88d2-4bac-b6ab-07818277ed2f" providerId="ADAL" clId="{AB88A4A0-FC8C-425F-934F-305740AE6662}" dt="2021-03-03T04:34:11.115" v="1279" actId="1037"/>
          <ac:picMkLst>
            <pc:docMk/>
            <pc:sldMk cId="3340027618" sldId="344"/>
            <ac:picMk id="2060" creationId="{66C1274F-B3B3-4D57-942C-81A03AD13543}"/>
          </ac:picMkLst>
        </pc:picChg>
        <pc:picChg chg="add mod">
          <ac:chgData name="it18120226@my.sliit.lk" userId="434220d6-88d2-4bac-b6ab-07818277ed2f" providerId="ADAL" clId="{AB88A4A0-FC8C-425F-934F-305740AE6662}" dt="2021-03-03T04:34:11.115" v="1279" actId="1037"/>
          <ac:picMkLst>
            <pc:docMk/>
            <pc:sldMk cId="3340027618" sldId="344"/>
            <ac:picMk id="2062" creationId="{80140F57-FE0E-4C0F-9585-99411258ECE3}"/>
          </ac:picMkLst>
        </pc:picChg>
      </pc:sldChg>
      <pc:sldChg chg="addSp delSp modSp add mod ord">
        <pc:chgData name="it18120226@my.sliit.lk" userId="434220d6-88d2-4bac-b6ab-07818277ed2f" providerId="ADAL" clId="{AB88A4A0-FC8C-425F-934F-305740AE6662}" dt="2021-03-03T07:30:59.950" v="1660" actId="20577"/>
        <pc:sldMkLst>
          <pc:docMk/>
          <pc:sldMk cId="740746795" sldId="345"/>
        </pc:sldMkLst>
        <pc:spChg chg="mod">
          <ac:chgData name="it18120226@my.sliit.lk" userId="434220d6-88d2-4bac-b6ab-07818277ed2f" providerId="ADAL" clId="{AB88A4A0-FC8C-425F-934F-305740AE6662}" dt="2021-03-03T07:30:59.950" v="1660" actId="20577"/>
          <ac:spMkLst>
            <pc:docMk/>
            <pc:sldMk cId="740746795" sldId="345"/>
            <ac:spMk id="3" creationId="{0B42E678-BB9E-40E6-A17A-839F7C76C7EE}"/>
          </ac:spMkLst>
        </pc:spChg>
        <pc:spChg chg="add del mod">
          <ac:chgData name="it18120226@my.sliit.lk" userId="434220d6-88d2-4bac-b6ab-07818277ed2f" providerId="ADAL" clId="{AB88A4A0-FC8C-425F-934F-305740AE6662}" dt="2021-03-03T03:26:39.094" v="1142" actId="767"/>
          <ac:spMkLst>
            <pc:docMk/>
            <pc:sldMk cId="740746795" sldId="345"/>
            <ac:spMk id="4" creationId="{F064D433-BD65-43DE-AC06-6784B9AE71C2}"/>
          </ac:spMkLst>
        </pc:spChg>
        <pc:picChg chg="del">
          <ac:chgData name="it18120226@my.sliit.lk" userId="434220d6-88d2-4bac-b6ab-07818277ed2f" providerId="ADAL" clId="{AB88A4A0-FC8C-425F-934F-305740AE6662}" dt="2021-03-03T02:13:36.935" v="894" actId="478"/>
          <ac:picMkLst>
            <pc:docMk/>
            <pc:sldMk cId="740746795" sldId="345"/>
            <ac:picMk id="6" creationId="{D2D44E49-7210-4DAB-927B-2C38B202904B}"/>
          </ac:picMkLst>
        </pc:picChg>
        <pc:picChg chg="del">
          <ac:chgData name="it18120226@my.sliit.lk" userId="434220d6-88d2-4bac-b6ab-07818277ed2f" providerId="ADAL" clId="{AB88A4A0-FC8C-425F-934F-305740AE6662}" dt="2021-03-03T02:13:36.200" v="893" actId="478"/>
          <ac:picMkLst>
            <pc:docMk/>
            <pc:sldMk cId="740746795" sldId="345"/>
            <ac:picMk id="7" creationId="{4C19791B-76A9-47FC-8839-851D1200C3E1}"/>
          </ac:picMkLst>
        </pc:picChg>
        <pc:picChg chg="del mod">
          <ac:chgData name="it18120226@my.sliit.lk" userId="434220d6-88d2-4bac-b6ab-07818277ed2f" providerId="ADAL" clId="{AB88A4A0-FC8C-425F-934F-305740AE6662}" dt="2021-03-03T03:19:40.541" v="1109" actId="21"/>
          <ac:picMkLst>
            <pc:docMk/>
            <pc:sldMk cId="740746795" sldId="345"/>
            <ac:picMk id="8" creationId="{EE0167D9-AA63-4885-B68D-5E792779B26F}"/>
          </ac:picMkLst>
        </pc:picChg>
      </pc:sldChg>
      <pc:sldChg chg="modSp add mod ord">
        <pc:chgData name="it18120226@my.sliit.lk" userId="434220d6-88d2-4bac-b6ab-07818277ed2f" providerId="ADAL" clId="{AB88A4A0-FC8C-425F-934F-305740AE6662}" dt="2021-03-03T10:53:08.945" v="2105" actId="20577"/>
        <pc:sldMkLst>
          <pc:docMk/>
          <pc:sldMk cId="2729037531" sldId="346"/>
        </pc:sldMkLst>
        <pc:spChg chg="mod">
          <ac:chgData name="it18120226@my.sliit.lk" userId="434220d6-88d2-4bac-b6ab-07818277ed2f" providerId="ADAL" clId="{AB88A4A0-FC8C-425F-934F-305740AE6662}" dt="2021-03-03T10:53:08.945" v="2105" actId="20577"/>
          <ac:spMkLst>
            <pc:docMk/>
            <pc:sldMk cId="2729037531" sldId="346"/>
            <ac:spMk id="3" creationId="{0B42E678-BB9E-40E6-A17A-839F7C76C7EE}"/>
          </ac:spMkLst>
        </pc:spChg>
      </pc:sldChg>
      <pc:sldChg chg="add del ord">
        <pc:chgData name="it18120226@my.sliit.lk" userId="434220d6-88d2-4bac-b6ab-07818277ed2f" providerId="ADAL" clId="{AB88A4A0-FC8C-425F-934F-305740AE6662}" dt="2021-03-04T08:32:26.549" v="2368" actId="47"/>
        <pc:sldMkLst>
          <pc:docMk/>
          <pc:sldMk cId="104994676" sldId="347"/>
        </pc:sldMkLst>
      </pc:sldChg>
      <pc:sldChg chg="modSp add mod">
        <pc:chgData name="it18120226@my.sliit.lk" userId="434220d6-88d2-4bac-b6ab-07818277ed2f" providerId="ADAL" clId="{AB88A4A0-FC8C-425F-934F-305740AE6662}" dt="2021-03-03T04:48:26.954" v="1400" actId="5793"/>
        <pc:sldMkLst>
          <pc:docMk/>
          <pc:sldMk cId="2635053326" sldId="348"/>
        </pc:sldMkLst>
        <pc:spChg chg="mod">
          <ac:chgData name="it18120226@my.sliit.lk" userId="434220d6-88d2-4bac-b6ab-07818277ed2f" providerId="ADAL" clId="{AB88A4A0-FC8C-425F-934F-305740AE6662}" dt="2021-03-03T04:47:40.322" v="1389" actId="20577"/>
          <ac:spMkLst>
            <pc:docMk/>
            <pc:sldMk cId="2635053326" sldId="348"/>
            <ac:spMk id="2" creationId="{660E0893-39FF-49F6-B6C1-CC691D09345E}"/>
          </ac:spMkLst>
        </pc:spChg>
        <pc:spChg chg="mod">
          <ac:chgData name="it18120226@my.sliit.lk" userId="434220d6-88d2-4bac-b6ab-07818277ed2f" providerId="ADAL" clId="{AB88A4A0-FC8C-425F-934F-305740AE6662}" dt="2021-03-03T04:48:26.954" v="1400" actId="5793"/>
          <ac:spMkLst>
            <pc:docMk/>
            <pc:sldMk cId="2635053326" sldId="348"/>
            <ac:spMk id="3" creationId="{6B616913-88D6-45F7-BFC7-8135E014720C}"/>
          </ac:spMkLst>
        </pc:spChg>
      </pc:sldChg>
      <pc:sldChg chg="modSp add mod ord">
        <pc:chgData name="it18120226@my.sliit.lk" userId="434220d6-88d2-4bac-b6ab-07818277ed2f" providerId="ADAL" clId="{AB88A4A0-FC8C-425F-934F-305740AE6662}" dt="2021-03-03T11:09:10.414" v="2265" actId="20577"/>
        <pc:sldMkLst>
          <pc:docMk/>
          <pc:sldMk cId="2937500807" sldId="349"/>
        </pc:sldMkLst>
        <pc:spChg chg="mod">
          <ac:chgData name="it18120226@my.sliit.lk" userId="434220d6-88d2-4bac-b6ab-07818277ed2f" providerId="ADAL" clId="{AB88A4A0-FC8C-425F-934F-305740AE6662}" dt="2021-03-03T05:39:08.824" v="1465"/>
          <ac:spMkLst>
            <pc:docMk/>
            <pc:sldMk cId="2937500807" sldId="349"/>
            <ac:spMk id="5" creationId="{22F6FBBB-4C77-4A4B-BE54-96D3B0DF3BB7}"/>
          </ac:spMkLst>
        </pc:spChg>
        <pc:spChg chg="mod">
          <ac:chgData name="it18120226@my.sliit.lk" userId="434220d6-88d2-4bac-b6ab-07818277ed2f" providerId="ADAL" clId="{AB88A4A0-FC8C-425F-934F-305740AE6662}" dt="2021-03-03T11:09:10.414" v="2265" actId="20577"/>
          <ac:spMkLst>
            <pc:docMk/>
            <pc:sldMk cId="2937500807" sldId="349"/>
            <ac:spMk id="6" creationId="{F7E461F4-E6D8-4801-94AA-9B72FC99FFED}"/>
          </ac:spMkLst>
        </pc:spChg>
      </pc:sldChg>
      <pc:sldChg chg="modSp add mod">
        <pc:chgData name="it18120226@my.sliit.lk" userId="434220d6-88d2-4bac-b6ab-07818277ed2f" providerId="ADAL" clId="{AB88A4A0-FC8C-425F-934F-305740AE6662}" dt="2021-03-03T06:42:03.536" v="1606" actId="5793"/>
        <pc:sldMkLst>
          <pc:docMk/>
          <pc:sldMk cId="250290510" sldId="350"/>
        </pc:sldMkLst>
        <pc:spChg chg="mod">
          <ac:chgData name="it18120226@my.sliit.lk" userId="434220d6-88d2-4bac-b6ab-07818277ed2f" providerId="ADAL" clId="{AB88A4A0-FC8C-425F-934F-305740AE6662}" dt="2021-03-03T05:44:00.616" v="1506" actId="20577"/>
          <ac:spMkLst>
            <pc:docMk/>
            <pc:sldMk cId="250290510" sldId="350"/>
            <ac:spMk id="5" creationId="{22F6FBBB-4C77-4A4B-BE54-96D3B0DF3BB7}"/>
          </ac:spMkLst>
        </pc:spChg>
        <pc:spChg chg="mod">
          <ac:chgData name="it18120226@my.sliit.lk" userId="434220d6-88d2-4bac-b6ab-07818277ed2f" providerId="ADAL" clId="{AB88A4A0-FC8C-425F-934F-305740AE6662}" dt="2021-03-03T06:42:03.536" v="1606" actId="5793"/>
          <ac:spMkLst>
            <pc:docMk/>
            <pc:sldMk cId="250290510" sldId="350"/>
            <ac:spMk id="6" creationId="{F7E461F4-E6D8-4801-94AA-9B72FC99FFED}"/>
          </ac:spMkLst>
        </pc:spChg>
      </pc:sldChg>
      <pc:sldChg chg="modSp add mod">
        <pc:chgData name="it18120226@my.sliit.lk" userId="434220d6-88d2-4bac-b6ab-07818277ed2f" providerId="ADAL" clId="{AB88A4A0-FC8C-425F-934F-305740AE6662}" dt="2021-03-03T11:07:48.125" v="2251" actId="2710"/>
        <pc:sldMkLst>
          <pc:docMk/>
          <pc:sldMk cId="1330427927" sldId="351"/>
        </pc:sldMkLst>
        <pc:spChg chg="mod">
          <ac:chgData name="it18120226@my.sliit.lk" userId="434220d6-88d2-4bac-b6ab-07818277ed2f" providerId="ADAL" clId="{AB88A4A0-FC8C-425F-934F-305740AE6662}" dt="2021-03-03T11:07:48.125" v="2251" actId="2710"/>
          <ac:spMkLst>
            <pc:docMk/>
            <pc:sldMk cId="1330427927" sldId="351"/>
            <ac:spMk id="6" creationId="{F7E461F4-E6D8-4801-94AA-9B72FC99FFED}"/>
          </ac:spMkLst>
        </pc:spChg>
      </pc:sldChg>
      <pc:sldChg chg="del">
        <pc:chgData name="it18120226@my.sliit.lk" userId="434220d6-88d2-4bac-b6ab-07818277ed2f" providerId="ADAL" clId="{AB88A4A0-FC8C-425F-934F-305740AE6662}" dt="2021-03-04T08:32:54.410" v="2370" actId="47"/>
        <pc:sldMkLst>
          <pc:docMk/>
          <pc:sldMk cId="2907492390" sldId="353"/>
        </pc:sldMkLst>
      </pc:sldChg>
      <pc:sldChg chg="modSp add mod">
        <pc:chgData name="it18120226@my.sliit.lk" userId="434220d6-88d2-4bac-b6ab-07818277ed2f" providerId="ADAL" clId="{AB88A4A0-FC8C-425F-934F-305740AE6662}" dt="2021-03-03T10:20:55.505" v="2012" actId="20577"/>
        <pc:sldMkLst>
          <pc:docMk/>
          <pc:sldMk cId="888506932" sldId="359"/>
        </pc:sldMkLst>
        <pc:spChg chg="mod">
          <ac:chgData name="it18120226@my.sliit.lk" userId="434220d6-88d2-4bac-b6ab-07818277ed2f" providerId="ADAL" clId="{AB88A4A0-FC8C-425F-934F-305740AE6662}" dt="2021-03-03T10:13:34.751" v="1953" actId="20577"/>
          <ac:spMkLst>
            <pc:docMk/>
            <pc:sldMk cId="888506932" sldId="359"/>
            <ac:spMk id="5" creationId="{22F6FBBB-4C77-4A4B-BE54-96D3B0DF3BB7}"/>
          </ac:spMkLst>
        </pc:spChg>
        <pc:spChg chg="mod">
          <ac:chgData name="it18120226@my.sliit.lk" userId="434220d6-88d2-4bac-b6ab-07818277ed2f" providerId="ADAL" clId="{AB88A4A0-FC8C-425F-934F-305740AE6662}" dt="2021-03-03T10:20:55.505" v="2012" actId="20577"/>
          <ac:spMkLst>
            <pc:docMk/>
            <pc:sldMk cId="888506932" sldId="359"/>
            <ac:spMk id="6" creationId="{F7E461F4-E6D8-4801-94AA-9B72FC99FFED}"/>
          </ac:spMkLst>
        </pc:spChg>
      </pc:sldChg>
      <pc:sldChg chg="modSp add mod">
        <pc:chgData name="it18120226@my.sliit.lk" userId="434220d6-88d2-4bac-b6ab-07818277ed2f" providerId="ADAL" clId="{AB88A4A0-FC8C-425F-934F-305740AE6662}" dt="2021-03-03T10:52:02.225" v="2090" actId="20577"/>
        <pc:sldMkLst>
          <pc:docMk/>
          <pc:sldMk cId="1774216711" sldId="360"/>
        </pc:sldMkLst>
        <pc:spChg chg="mod">
          <ac:chgData name="it18120226@my.sliit.lk" userId="434220d6-88d2-4bac-b6ab-07818277ed2f" providerId="ADAL" clId="{AB88A4A0-FC8C-425F-934F-305740AE6662}" dt="2021-03-03T10:52:02.225" v="2090" actId="20577"/>
          <ac:spMkLst>
            <pc:docMk/>
            <pc:sldMk cId="1774216711" sldId="360"/>
            <ac:spMk id="6" creationId="{F7E461F4-E6D8-4801-94AA-9B72FC99FFED}"/>
          </ac:spMkLst>
        </pc:spChg>
      </pc:sldChg>
      <pc:sldChg chg="modSp add mod">
        <pc:chgData name="it18120226@my.sliit.lk" userId="434220d6-88d2-4bac-b6ab-07818277ed2f" providerId="ADAL" clId="{AB88A4A0-FC8C-425F-934F-305740AE6662}" dt="2021-03-03T11:01:01.092" v="2204" actId="20577"/>
        <pc:sldMkLst>
          <pc:docMk/>
          <pc:sldMk cId="3749398846" sldId="361"/>
        </pc:sldMkLst>
        <pc:spChg chg="mod">
          <ac:chgData name="it18120226@my.sliit.lk" userId="434220d6-88d2-4bac-b6ab-07818277ed2f" providerId="ADAL" clId="{AB88A4A0-FC8C-425F-934F-305740AE6662}" dt="2021-03-03T11:01:01.092" v="2204" actId="20577"/>
          <ac:spMkLst>
            <pc:docMk/>
            <pc:sldMk cId="3749398846" sldId="361"/>
            <ac:spMk id="5" creationId="{22F6FBBB-4C77-4A4B-BE54-96D3B0DF3BB7}"/>
          </ac:spMkLst>
        </pc:spChg>
        <pc:spChg chg="mod">
          <ac:chgData name="it18120226@my.sliit.lk" userId="434220d6-88d2-4bac-b6ab-07818277ed2f" providerId="ADAL" clId="{AB88A4A0-FC8C-425F-934F-305740AE6662}" dt="2021-03-03T11:00:50.543" v="2194" actId="20577"/>
          <ac:spMkLst>
            <pc:docMk/>
            <pc:sldMk cId="3749398846" sldId="361"/>
            <ac:spMk id="6" creationId="{F7E461F4-E6D8-4801-94AA-9B72FC99FFED}"/>
          </ac:spMkLst>
        </pc:spChg>
      </pc:sldChg>
      <pc:sldChg chg="modSp add mod ord">
        <pc:chgData name="it18120226@my.sliit.lk" userId="434220d6-88d2-4bac-b6ab-07818277ed2f" providerId="ADAL" clId="{AB88A4A0-FC8C-425F-934F-305740AE6662}" dt="2021-03-03T11:10:19.225" v="2290" actId="20577"/>
        <pc:sldMkLst>
          <pc:docMk/>
          <pc:sldMk cId="312812656" sldId="362"/>
        </pc:sldMkLst>
        <pc:spChg chg="mod">
          <ac:chgData name="it18120226@my.sliit.lk" userId="434220d6-88d2-4bac-b6ab-07818277ed2f" providerId="ADAL" clId="{AB88A4A0-FC8C-425F-934F-305740AE6662}" dt="2021-03-03T11:10:19.225" v="2290" actId="20577"/>
          <ac:spMkLst>
            <pc:docMk/>
            <pc:sldMk cId="312812656" sldId="362"/>
            <ac:spMk id="6" creationId="{F7E461F4-E6D8-4801-94AA-9B72FC99FFED}"/>
          </ac:spMkLst>
        </pc:spChg>
      </pc:sldChg>
      <pc:sldChg chg="modSp add del mod">
        <pc:chgData name="it18120226@my.sliit.lk" userId="434220d6-88d2-4bac-b6ab-07818277ed2f" providerId="ADAL" clId="{AB88A4A0-FC8C-425F-934F-305740AE6662}" dt="2021-03-04T08:39:19.341" v="2384" actId="2696"/>
        <pc:sldMkLst>
          <pc:docMk/>
          <pc:sldMk cId="1556372344" sldId="363"/>
        </pc:sldMkLst>
        <pc:spChg chg="mod">
          <ac:chgData name="it18120226@my.sliit.lk" userId="434220d6-88d2-4bac-b6ab-07818277ed2f" providerId="ADAL" clId="{AB88A4A0-FC8C-425F-934F-305740AE6662}" dt="2021-03-04T08:31:08.697" v="2349" actId="5793"/>
          <ac:spMkLst>
            <pc:docMk/>
            <pc:sldMk cId="1556372344" sldId="363"/>
            <ac:spMk id="3" creationId="{6B616913-88D6-45F7-BFC7-8135E014720C}"/>
          </ac:spMkLst>
        </pc:spChg>
      </pc:sldChg>
      <pc:sldChg chg="addSp modSp mod ord">
        <pc:chgData name="it18120226@my.sliit.lk" userId="434220d6-88d2-4bac-b6ab-07818277ed2f" providerId="ADAL" clId="{AB88A4A0-FC8C-425F-934F-305740AE6662}" dt="2021-03-04T08:48:50.664" v="2449" actId="1076"/>
        <pc:sldMkLst>
          <pc:docMk/>
          <pc:sldMk cId="3280790880" sldId="379"/>
        </pc:sldMkLst>
        <pc:spChg chg="mod">
          <ac:chgData name="it18120226@my.sliit.lk" userId="434220d6-88d2-4bac-b6ab-07818277ed2f" providerId="ADAL" clId="{AB88A4A0-FC8C-425F-934F-305740AE6662}" dt="2021-03-04T08:36:48.382" v="2373" actId="6549"/>
          <ac:spMkLst>
            <pc:docMk/>
            <pc:sldMk cId="3280790880" sldId="379"/>
            <ac:spMk id="2" creationId="{4465435F-6361-422B-9D7D-AB3010079AED}"/>
          </ac:spMkLst>
        </pc:spChg>
        <pc:picChg chg="mod">
          <ac:chgData name="it18120226@my.sliit.lk" userId="434220d6-88d2-4bac-b6ab-07818277ed2f" providerId="ADAL" clId="{AB88A4A0-FC8C-425F-934F-305740AE6662}" dt="2021-03-04T08:48:26.422" v="2424" actId="1035"/>
          <ac:picMkLst>
            <pc:docMk/>
            <pc:sldMk cId="3280790880" sldId="379"/>
            <ac:picMk id="7" creationId="{4C19791B-76A9-47FC-8839-851D1200C3E1}"/>
          </ac:picMkLst>
        </pc:picChg>
        <pc:picChg chg="mod">
          <ac:chgData name="it18120226@my.sliit.lk" userId="434220d6-88d2-4bac-b6ab-07818277ed2f" providerId="ADAL" clId="{AB88A4A0-FC8C-425F-934F-305740AE6662}" dt="2021-03-04T08:48:45.628" v="2447" actId="1076"/>
          <ac:picMkLst>
            <pc:docMk/>
            <pc:sldMk cId="3280790880" sldId="379"/>
            <ac:picMk id="10" creationId="{38323BAA-90E9-4FBE-BD07-EAA17A164FE1}"/>
          </ac:picMkLst>
        </pc:picChg>
        <pc:picChg chg="mod">
          <ac:chgData name="it18120226@my.sliit.lk" userId="434220d6-88d2-4bac-b6ab-07818277ed2f" providerId="ADAL" clId="{AB88A4A0-FC8C-425F-934F-305740AE6662}" dt="2021-03-04T08:48:29.001" v="2430" actId="1035"/>
          <ac:picMkLst>
            <pc:docMk/>
            <pc:sldMk cId="3280790880" sldId="379"/>
            <ac:picMk id="2050" creationId="{DAF1F64B-C88D-4B2C-A5EB-12D1BF44B33D}"/>
          </ac:picMkLst>
        </pc:picChg>
        <pc:picChg chg="mod">
          <ac:chgData name="it18120226@my.sliit.lk" userId="434220d6-88d2-4bac-b6ab-07818277ed2f" providerId="ADAL" clId="{AB88A4A0-FC8C-425F-934F-305740AE6662}" dt="2021-03-04T08:48:27.308" v="2426" actId="1035"/>
          <ac:picMkLst>
            <pc:docMk/>
            <pc:sldMk cId="3280790880" sldId="379"/>
            <ac:picMk id="2060" creationId="{66C1274F-B3B3-4D57-942C-81A03AD13543}"/>
          </ac:picMkLst>
        </pc:picChg>
        <pc:picChg chg="mod">
          <ac:chgData name="it18120226@my.sliit.lk" userId="434220d6-88d2-4bac-b6ab-07818277ed2f" providerId="ADAL" clId="{AB88A4A0-FC8C-425F-934F-305740AE6662}" dt="2021-03-04T08:48:41.390" v="2445" actId="1076"/>
          <ac:picMkLst>
            <pc:docMk/>
            <pc:sldMk cId="3280790880" sldId="379"/>
            <ac:picMk id="2062" creationId="{80140F57-FE0E-4C0F-9585-99411258ECE3}"/>
          </ac:picMkLst>
        </pc:picChg>
        <pc:picChg chg="add mod">
          <ac:chgData name="it18120226@my.sliit.lk" userId="434220d6-88d2-4bac-b6ab-07818277ed2f" providerId="ADAL" clId="{AB88A4A0-FC8C-425F-934F-305740AE6662}" dt="2021-03-04T08:48:50.664" v="2449" actId="1076"/>
          <ac:picMkLst>
            <pc:docMk/>
            <pc:sldMk cId="3280790880" sldId="379"/>
            <ac:picMk id="3074" creationId="{AFB9A1DB-526C-4F69-B150-03107E8AF0B0}"/>
          </ac:picMkLst>
        </pc:picChg>
      </pc:sldChg>
      <pc:sldChg chg="modSp add del mod ord">
        <pc:chgData name="it18120226@my.sliit.lk" userId="434220d6-88d2-4bac-b6ab-07818277ed2f" providerId="ADAL" clId="{AB88A4A0-FC8C-425F-934F-305740AE6662}" dt="2021-03-04T08:36:55.612" v="2374" actId="2696"/>
        <pc:sldMkLst>
          <pc:docMk/>
          <pc:sldMk cId="3812936308" sldId="386"/>
        </pc:sldMkLst>
        <pc:spChg chg="mod">
          <ac:chgData name="it18120226@my.sliit.lk" userId="434220d6-88d2-4bac-b6ab-07818277ed2f" providerId="ADAL" clId="{AB88A4A0-FC8C-425F-934F-305740AE6662}" dt="2021-03-04T08:31:59.279" v="2367" actId="20577"/>
          <ac:spMkLst>
            <pc:docMk/>
            <pc:sldMk cId="3812936308" sldId="386"/>
            <ac:spMk id="3" creationId="{BEF3D551-122C-4719-815B-4B734524ED38}"/>
          </ac:spMkLst>
        </pc:spChg>
      </pc:sldChg>
    </pc:docChg>
  </pc:docChgLst>
  <pc:docChgLst>
    <pc:chgData name="Liyanage D.R.Y. it18119718" userId="ef991f6a-f950-4b6d-9ba6-51d913e390b5" providerId="ADAL" clId="{B417EC17-57A6-451B-BC16-D8D029324D60}"/>
    <pc:docChg chg="undo custSel addSld delSld modSld">
      <pc:chgData name="Liyanage D.R.Y. it18119718" userId="ef991f6a-f950-4b6d-9ba6-51d913e390b5" providerId="ADAL" clId="{B417EC17-57A6-451B-BC16-D8D029324D60}" dt="2021-03-04T08:46:07.741" v="1876" actId="5793"/>
      <pc:docMkLst>
        <pc:docMk/>
      </pc:docMkLst>
      <pc:sldChg chg="addSp modSp mod">
        <pc:chgData name="Liyanage D.R.Y. it18119718" userId="ef991f6a-f950-4b6d-9ba6-51d913e390b5" providerId="ADAL" clId="{B417EC17-57A6-451B-BC16-D8D029324D60}" dt="2021-03-03T05:56:21.552" v="23" actId="14100"/>
        <pc:sldMkLst>
          <pc:docMk/>
          <pc:sldMk cId="1101270428" sldId="285"/>
        </pc:sldMkLst>
        <pc:picChg chg="add mod modCrop">
          <ac:chgData name="Liyanage D.R.Y. it18119718" userId="ef991f6a-f950-4b6d-9ba6-51d913e390b5" providerId="ADAL" clId="{B417EC17-57A6-451B-BC16-D8D029324D60}" dt="2021-03-03T05:56:21.552" v="23" actId="14100"/>
          <ac:picMkLst>
            <pc:docMk/>
            <pc:sldMk cId="1101270428" sldId="285"/>
            <ac:picMk id="3" creationId="{C1618F62-165C-4ECE-BC2A-8966F45BBBB6}"/>
          </ac:picMkLst>
        </pc:picChg>
      </pc:sldChg>
      <pc:sldChg chg="modSp mod">
        <pc:chgData name="Liyanage D.R.Y. it18119718" userId="ef991f6a-f950-4b6d-9ba6-51d913e390b5" providerId="ADAL" clId="{B417EC17-57A6-451B-BC16-D8D029324D60}" dt="2021-03-03T07:02:49.304" v="392"/>
        <pc:sldMkLst>
          <pc:docMk/>
          <pc:sldMk cId="3615476336" sldId="286"/>
        </pc:sldMkLst>
        <pc:spChg chg="mod">
          <ac:chgData name="Liyanage D.R.Y. it18119718" userId="ef991f6a-f950-4b6d-9ba6-51d913e390b5" providerId="ADAL" clId="{B417EC17-57A6-451B-BC16-D8D029324D60}" dt="2021-03-03T07:02:49.304" v="392"/>
          <ac:spMkLst>
            <pc:docMk/>
            <pc:sldMk cId="3615476336" sldId="286"/>
            <ac:spMk id="6" creationId="{1A53AEB1-B06A-4385-9D7D-63D45599F0F2}"/>
          </ac:spMkLst>
        </pc:spChg>
      </pc:sldChg>
      <pc:sldChg chg="addSp modSp mod">
        <pc:chgData name="Liyanage D.R.Y. it18119718" userId="ef991f6a-f950-4b6d-9ba6-51d913e390b5" providerId="ADAL" clId="{B417EC17-57A6-451B-BC16-D8D029324D60}" dt="2021-03-03T05:57:03.996" v="29" actId="14100"/>
        <pc:sldMkLst>
          <pc:docMk/>
          <pc:sldMk cId="3114942583" sldId="293"/>
        </pc:sldMkLst>
        <pc:picChg chg="add mod">
          <ac:chgData name="Liyanage D.R.Y. it18119718" userId="ef991f6a-f950-4b6d-9ba6-51d913e390b5" providerId="ADAL" clId="{B417EC17-57A6-451B-BC16-D8D029324D60}" dt="2021-03-03T05:57:03.996" v="29" actId="14100"/>
          <ac:picMkLst>
            <pc:docMk/>
            <pc:sldMk cId="3114942583" sldId="293"/>
            <ac:picMk id="3" creationId="{DDA40F43-DA1E-435F-ABB4-1BDBCE1EE6FF}"/>
          </ac:picMkLst>
        </pc:picChg>
      </pc:sldChg>
      <pc:sldChg chg="modSp mod">
        <pc:chgData name="Liyanage D.R.Y. it18119718" userId="ef991f6a-f950-4b6d-9ba6-51d913e390b5" providerId="ADAL" clId="{B417EC17-57A6-451B-BC16-D8D029324D60}" dt="2021-03-02T18:33:48.820" v="0" actId="1076"/>
        <pc:sldMkLst>
          <pc:docMk/>
          <pc:sldMk cId="1030091956" sldId="309"/>
        </pc:sldMkLst>
        <pc:picChg chg="mod">
          <ac:chgData name="Liyanage D.R.Y. it18119718" userId="ef991f6a-f950-4b6d-9ba6-51d913e390b5" providerId="ADAL" clId="{B417EC17-57A6-451B-BC16-D8D029324D60}" dt="2021-03-02T18:33:48.820" v="0" actId="1076"/>
          <ac:picMkLst>
            <pc:docMk/>
            <pc:sldMk cId="1030091956" sldId="309"/>
            <ac:picMk id="7" creationId="{AE8B1E3F-A264-4E1B-84A7-11496316A289}"/>
          </ac:picMkLst>
        </pc:picChg>
      </pc:sldChg>
      <pc:sldChg chg="del">
        <pc:chgData name="Liyanage D.R.Y. it18119718" userId="ef991f6a-f950-4b6d-9ba6-51d913e390b5" providerId="ADAL" clId="{B417EC17-57A6-451B-BC16-D8D029324D60}" dt="2021-03-03T07:02:05.933" v="347" actId="47"/>
        <pc:sldMkLst>
          <pc:docMk/>
          <pc:sldMk cId="2049457829" sldId="314"/>
        </pc:sldMkLst>
      </pc:sldChg>
      <pc:sldChg chg="modSp mod">
        <pc:chgData name="Liyanage D.R.Y. it18119718" userId="ef991f6a-f950-4b6d-9ba6-51d913e390b5" providerId="ADAL" clId="{B417EC17-57A6-451B-BC16-D8D029324D60}" dt="2021-03-03T05:58:47.593" v="39" actId="20577"/>
        <pc:sldMkLst>
          <pc:docMk/>
          <pc:sldMk cId="126472766" sldId="317"/>
        </pc:sldMkLst>
        <pc:spChg chg="mod">
          <ac:chgData name="Liyanage D.R.Y. it18119718" userId="ef991f6a-f950-4b6d-9ba6-51d913e390b5" providerId="ADAL" clId="{B417EC17-57A6-451B-BC16-D8D029324D60}" dt="2021-03-03T05:58:47.593" v="39" actId="20577"/>
          <ac:spMkLst>
            <pc:docMk/>
            <pc:sldMk cId="126472766" sldId="317"/>
            <ac:spMk id="6" creationId="{F7E461F4-E6D8-4801-94AA-9B72FC99FFED}"/>
          </ac:spMkLst>
        </pc:spChg>
      </pc:sldChg>
      <pc:sldChg chg="modSp mod">
        <pc:chgData name="Liyanage D.R.Y. it18119718" userId="ef991f6a-f950-4b6d-9ba6-51d913e390b5" providerId="ADAL" clId="{B417EC17-57A6-451B-BC16-D8D029324D60}" dt="2021-03-03T06:53:14.350" v="332" actId="20577"/>
        <pc:sldMkLst>
          <pc:docMk/>
          <pc:sldMk cId="900094218" sldId="322"/>
        </pc:sldMkLst>
        <pc:spChg chg="mod">
          <ac:chgData name="Liyanage D.R.Y. it18119718" userId="ef991f6a-f950-4b6d-9ba6-51d913e390b5" providerId="ADAL" clId="{B417EC17-57A6-451B-BC16-D8D029324D60}" dt="2021-03-03T06:53:14.350" v="332" actId="20577"/>
          <ac:spMkLst>
            <pc:docMk/>
            <pc:sldMk cId="900094218" sldId="322"/>
            <ac:spMk id="6" creationId="{F7E461F4-E6D8-4801-94AA-9B72FC99FFED}"/>
          </ac:spMkLst>
        </pc:spChg>
      </pc:sldChg>
      <pc:sldChg chg="del">
        <pc:chgData name="Liyanage D.R.Y. it18119718" userId="ef991f6a-f950-4b6d-9ba6-51d913e390b5" providerId="ADAL" clId="{B417EC17-57A6-451B-BC16-D8D029324D60}" dt="2021-03-03T06:58:29.776" v="345" actId="47"/>
        <pc:sldMkLst>
          <pc:docMk/>
          <pc:sldMk cId="66233555" sldId="324"/>
        </pc:sldMkLst>
      </pc:sldChg>
      <pc:sldChg chg="addSp delSp del">
        <pc:chgData name="Liyanage D.R.Y. it18119718" userId="ef991f6a-f950-4b6d-9ba6-51d913e390b5" providerId="ADAL" clId="{B417EC17-57A6-451B-BC16-D8D029324D60}" dt="2021-03-03T17:35:01.474" v="1187" actId="47"/>
        <pc:sldMkLst>
          <pc:docMk/>
          <pc:sldMk cId="1800930534" sldId="325"/>
        </pc:sldMkLst>
        <pc:graphicFrameChg chg="add del">
          <ac:chgData name="Liyanage D.R.Y. it18119718" userId="ef991f6a-f950-4b6d-9ba6-51d913e390b5" providerId="ADAL" clId="{B417EC17-57A6-451B-BC16-D8D029324D60}" dt="2021-03-03T17:34:41.794" v="1185"/>
          <ac:graphicFrameMkLst>
            <pc:docMk/>
            <pc:sldMk cId="1800930534" sldId="325"/>
            <ac:graphicFrameMk id="4" creationId="{6335BF66-B48B-4CF5-AF00-933BE9200309}"/>
          </ac:graphicFrameMkLst>
        </pc:graphicFrameChg>
      </pc:sldChg>
      <pc:sldChg chg="del">
        <pc:chgData name="Liyanage D.R.Y. it18119718" userId="ef991f6a-f950-4b6d-9ba6-51d913e390b5" providerId="ADAL" clId="{B417EC17-57A6-451B-BC16-D8D029324D60}" dt="2021-03-03T18:39:59.176" v="1270" actId="47"/>
        <pc:sldMkLst>
          <pc:docMk/>
          <pc:sldMk cId="639382167" sldId="327"/>
        </pc:sldMkLst>
      </pc:sldChg>
      <pc:sldChg chg="del">
        <pc:chgData name="Liyanage D.R.Y. it18119718" userId="ef991f6a-f950-4b6d-9ba6-51d913e390b5" providerId="ADAL" clId="{B417EC17-57A6-451B-BC16-D8D029324D60}" dt="2021-03-03T18:40:47.084" v="1272" actId="47"/>
        <pc:sldMkLst>
          <pc:docMk/>
          <pc:sldMk cId="3425532794" sldId="334"/>
        </pc:sldMkLst>
      </pc:sldChg>
      <pc:sldChg chg="del">
        <pc:chgData name="Liyanage D.R.Y. it18119718" userId="ef991f6a-f950-4b6d-9ba6-51d913e390b5" providerId="ADAL" clId="{B417EC17-57A6-451B-BC16-D8D029324D60}" dt="2021-03-03T18:41:19.578" v="1275" actId="47"/>
        <pc:sldMkLst>
          <pc:docMk/>
          <pc:sldMk cId="1695202501" sldId="336"/>
        </pc:sldMkLst>
      </pc:sldChg>
      <pc:sldChg chg="del">
        <pc:chgData name="Liyanage D.R.Y. it18119718" userId="ef991f6a-f950-4b6d-9ba6-51d913e390b5" providerId="ADAL" clId="{B417EC17-57A6-451B-BC16-D8D029324D60}" dt="2021-03-03T18:41:19.578" v="1275" actId="47"/>
        <pc:sldMkLst>
          <pc:docMk/>
          <pc:sldMk cId="3401100323" sldId="337"/>
        </pc:sldMkLst>
      </pc:sldChg>
      <pc:sldChg chg="modSp mod">
        <pc:chgData name="Liyanage D.R.Y. it18119718" userId="ef991f6a-f950-4b6d-9ba6-51d913e390b5" providerId="ADAL" clId="{B417EC17-57A6-451B-BC16-D8D029324D60}" dt="2021-03-03T05:49:40.115" v="12" actId="20577"/>
        <pc:sldMkLst>
          <pc:docMk/>
          <pc:sldMk cId="216552282" sldId="339"/>
        </pc:sldMkLst>
        <pc:spChg chg="mod">
          <ac:chgData name="Liyanage D.R.Y. it18119718" userId="ef991f6a-f950-4b6d-9ba6-51d913e390b5" providerId="ADAL" clId="{B417EC17-57A6-451B-BC16-D8D029324D60}" dt="2021-03-03T05:49:40.115" v="12" actId="20577"/>
          <ac:spMkLst>
            <pc:docMk/>
            <pc:sldMk cId="216552282" sldId="339"/>
            <ac:spMk id="3" creationId="{6B616913-88D6-45F7-BFC7-8135E014720C}"/>
          </ac:spMkLst>
        </pc:spChg>
      </pc:sldChg>
      <pc:sldChg chg="modSp mod">
        <pc:chgData name="Liyanage D.R.Y. it18119718" userId="ef991f6a-f950-4b6d-9ba6-51d913e390b5" providerId="ADAL" clId="{B417EC17-57A6-451B-BC16-D8D029324D60}" dt="2021-03-03T06:40:31.795" v="232" actId="27636"/>
        <pc:sldMkLst>
          <pc:docMk/>
          <pc:sldMk cId="740746795" sldId="345"/>
        </pc:sldMkLst>
        <pc:spChg chg="mod">
          <ac:chgData name="Liyanage D.R.Y. it18119718" userId="ef991f6a-f950-4b6d-9ba6-51d913e390b5" providerId="ADAL" clId="{B417EC17-57A6-451B-BC16-D8D029324D60}" dt="2021-03-03T06:40:31.795" v="232" actId="27636"/>
          <ac:spMkLst>
            <pc:docMk/>
            <pc:sldMk cId="740746795" sldId="345"/>
            <ac:spMk id="3" creationId="{0B42E678-BB9E-40E6-A17A-839F7C76C7EE}"/>
          </ac:spMkLst>
        </pc:spChg>
      </pc:sldChg>
      <pc:sldChg chg="add del">
        <pc:chgData name="Liyanage D.R.Y. it18119718" userId="ef991f6a-f950-4b6d-9ba6-51d913e390b5" providerId="ADAL" clId="{B417EC17-57A6-451B-BC16-D8D029324D60}" dt="2021-03-03T05:59:42.730" v="41" actId="47"/>
        <pc:sldMkLst>
          <pc:docMk/>
          <pc:sldMk cId="3814504052" sldId="351"/>
        </pc:sldMkLst>
      </pc:sldChg>
      <pc:sldChg chg="modSp add mod">
        <pc:chgData name="Liyanage D.R.Y. it18119718" userId="ef991f6a-f950-4b6d-9ba6-51d913e390b5" providerId="ADAL" clId="{B417EC17-57A6-451B-BC16-D8D029324D60}" dt="2021-03-03T18:49:22.977" v="1380" actId="20577"/>
        <pc:sldMkLst>
          <pc:docMk/>
          <pc:sldMk cId="1322611081" sldId="352"/>
        </pc:sldMkLst>
        <pc:spChg chg="mod">
          <ac:chgData name="Liyanage D.R.Y. it18119718" userId="ef991f6a-f950-4b6d-9ba6-51d913e390b5" providerId="ADAL" clId="{B417EC17-57A6-451B-BC16-D8D029324D60}" dt="2021-03-03T18:49:22.977" v="1380" actId="20577"/>
          <ac:spMkLst>
            <pc:docMk/>
            <pc:sldMk cId="1322611081" sldId="352"/>
            <ac:spMk id="3" creationId="{0B42E678-BB9E-40E6-A17A-839F7C76C7EE}"/>
          </ac:spMkLst>
        </pc:spChg>
      </pc:sldChg>
      <pc:sldChg chg="add">
        <pc:chgData name="Liyanage D.R.Y. it18119718" userId="ef991f6a-f950-4b6d-9ba6-51d913e390b5" providerId="ADAL" clId="{B417EC17-57A6-451B-BC16-D8D029324D60}" dt="2021-03-03T05:59:33.857" v="40"/>
        <pc:sldMkLst>
          <pc:docMk/>
          <pc:sldMk cId="2907492390" sldId="353"/>
        </pc:sldMkLst>
      </pc:sldChg>
      <pc:sldChg chg="modSp add mod">
        <pc:chgData name="Liyanage D.R.Y. it18119718" userId="ef991f6a-f950-4b6d-9ba6-51d913e390b5" providerId="ADAL" clId="{B417EC17-57A6-451B-BC16-D8D029324D60}" dt="2021-03-03T06:57:39.446" v="343" actId="2711"/>
        <pc:sldMkLst>
          <pc:docMk/>
          <pc:sldMk cId="2494244169" sldId="354"/>
        </pc:sldMkLst>
        <pc:spChg chg="mod">
          <ac:chgData name="Liyanage D.R.Y. it18119718" userId="ef991f6a-f950-4b6d-9ba6-51d913e390b5" providerId="ADAL" clId="{B417EC17-57A6-451B-BC16-D8D029324D60}" dt="2021-03-03T06:57:39.446" v="343" actId="2711"/>
          <ac:spMkLst>
            <pc:docMk/>
            <pc:sldMk cId="2494244169" sldId="354"/>
            <ac:spMk id="6" creationId="{F7E461F4-E6D8-4801-94AA-9B72FC99FFED}"/>
          </ac:spMkLst>
        </pc:spChg>
      </pc:sldChg>
      <pc:sldChg chg="add del">
        <pc:chgData name="Liyanage D.R.Y. it18119718" userId="ef991f6a-f950-4b6d-9ba6-51d913e390b5" providerId="ADAL" clId="{B417EC17-57A6-451B-BC16-D8D029324D60}" dt="2021-03-03T17:32:43.419" v="1182" actId="47"/>
        <pc:sldMkLst>
          <pc:docMk/>
          <pc:sldMk cId="2412377065" sldId="355"/>
        </pc:sldMkLst>
      </pc:sldChg>
      <pc:sldChg chg="add del">
        <pc:chgData name="Liyanage D.R.Y. it18119718" userId="ef991f6a-f950-4b6d-9ba6-51d913e390b5" providerId="ADAL" clId="{B417EC17-57A6-451B-BC16-D8D029324D60}" dt="2021-03-03T17:32:45.919" v="1183" actId="47"/>
        <pc:sldMkLst>
          <pc:docMk/>
          <pc:sldMk cId="1514647496" sldId="356"/>
        </pc:sldMkLst>
      </pc:sldChg>
      <pc:sldChg chg="modSp add del mod">
        <pc:chgData name="Liyanage D.R.Y. it18119718" userId="ef991f6a-f950-4b6d-9ba6-51d913e390b5" providerId="ADAL" clId="{B417EC17-57A6-451B-BC16-D8D029324D60}" dt="2021-03-03T18:39:39.382" v="1268"/>
        <pc:sldMkLst>
          <pc:docMk/>
          <pc:sldMk cId="4120376041" sldId="357"/>
        </pc:sldMkLst>
        <pc:spChg chg="mod">
          <ac:chgData name="Liyanage D.R.Y. it18119718" userId="ef991f6a-f950-4b6d-9ba6-51d913e390b5" providerId="ADAL" clId="{B417EC17-57A6-451B-BC16-D8D029324D60}" dt="2021-03-03T17:39:51.824" v="1241" actId="20577"/>
          <ac:spMkLst>
            <pc:docMk/>
            <pc:sldMk cId="4120376041" sldId="357"/>
            <ac:spMk id="6" creationId="{F7E461F4-E6D8-4801-94AA-9B72FC99FFED}"/>
          </ac:spMkLst>
        </pc:spChg>
      </pc:sldChg>
      <pc:sldChg chg="modSp add del mod">
        <pc:chgData name="Liyanage D.R.Y. it18119718" userId="ef991f6a-f950-4b6d-9ba6-51d913e390b5" providerId="ADAL" clId="{B417EC17-57A6-451B-BC16-D8D029324D60}" dt="2021-03-03T18:39:39.382" v="1268"/>
        <pc:sldMkLst>
          <pc:docMk/>
          <pc:sldMk cId="2548080455" sldId="358"/>
        </pc:sldMkLst>
        <pc:spChg chg="mod">
          <ac:chgData name="Liyanage D.R.Y. it18119718" userId="ef991f6a-f950-4b6d-9ba6-51d913e390b5" providerId="ADAL" clId="{B417EC17-57A6-451B-BC16-D8D029324D60}" dt="2021-03-03T09:07:44.972" v="917"/>
          <ac:spMkLst>
            <pc:docMk/>
            <pc:sldMk cId="2548080455" sldId="358"/>
            <ac:spMk id="5" creationId="{22F6FBBB-4C77-4A4B-BE54-96D3B0DF3BB7}"/>
          </ac:spMkLst>
        </pc:spChg>
        <pc:spChg chg="mod">
          <ac:chgData name="Liyanage D.R.Y. it18119718" userId="ef991f6a-f950-4b6d-9ba6-51d913e390b5" providerId="ADAL" clId="{B417EC17-57A6-451B-BC16-D8D029324D60}" dt="2021-03-03T17:41:09.381" v="1261" actId="20577"/>
          <ac:spMkLst>
            <pc:docMk/>
            <pc:sldMk cId="2548080455" sldId="358"/>
            <ac:spMk id="6" creationId="{F7E461F4-E6D8-4801-94AA-9B72FC99FFED}"/>
          </ac:spMkLst>
        </pc:spChg>
      </pc:sldChg>
      <pc:sldChg chg="add del">
        <pc:chgData name="Liyanage D.R.Y. it18119718" userId="ef991f6a-f950-4b6d-9ba6-51d913e390b5" providerId="ADAL" clId="{B417EC17-57A6-451B-BC16-D8D029324D60}" dt="2021-03-03T18:39:39.382" v="1268"/>
        <pc:sldMkLst>
          <pc:docMk/>
          <pc:sldMk cId="563098098" sldId="364"/>
        </pc:sldMkLst>
      </pc:sldChg>
      <pc:sldChg chg="add del">
        <pc:chgData name="Liyanage D.R.Y. it18119718" userId="ef991f6a-f950-4b6d-9ba6-51d913e390b5" providerId="ADAL" clId="{B417EC17-57A6-451B-BC16-D8D029324D60}" dt="2021-03-03T18:39:39.382" v="1268"/>
        <pc:sldMkLst>
          <pc:docMk/>
          <pc:sldMk cId="497772714" sldId="365"/>
        </pc:sldMkLst>
      </pc:sldChg>
      <pc:sldChg chg="add del">
        <pc:chgData name="Liyanage D.R.Y. it18119718" userId="ef991f6a-f950-4b6d-9ba6-51d913e390b5" providerId="ADAL" clId="{B417EC17-57A6-451B-BC16-D8D029324D60}" dt="2021-03-03T18:39:39.382" v="1268"/>
        <pc:sldMkLst>
          <pc:docMk/>
          <pc:sldMk cId="2795621746" sldId="366"/>
        </pc:sldMkLst>
      </pc:sldChg>
      <pc:sldChg chg="addSp delSp modSp add del mod">
        <pc:chgData name="Liyanage D.R.Y. it18119718" userId="ef991f6a-f950-4b6d-9ba6-51d913e390b5" providerId="ADAL" clId="{B417EC17-57A6-451B-BC16-D8D029324D60}" dt="2021-03-03T18:39:39.382" v="1268"/>
        <pc:sldMkLst>
          <pc:docMk/>
          <pc:sldMk cId="4221149781" sldId="367"/>
        </pc:sldMkLst>
        <pc:spChg chg="mod">
          <ac:chgData name="Liyanage D.R.Y. it18119718" userId="ef991f6a-f950-4b6d-9ba6-51d913e390b5" providerId="ADAL" clId="{B417EC17-57A6-451B-BC16-D8D029324D60}" dt="2021-03-03T17:38:25.463" v="1224" actId="20577"/>
          <ac:spMkLst>
            <pc:docMk/>
            <pc:sldMk cId="4221149781" sldId="367"/>
            <ac:spMk id="3" creationId="{BEF3D551-122C-4719-815B-4B734524ED38}"/>
          </ac:spMkLst>
        </pc:spChg>
        <pc:graphicFrameChg chg="add del">
          <ac:chgData name="Liyanage D.R.Y. it18119718" userId="ef991f6a-f950-4b6d-9ba6-51d913e390b5" providerId="ADAL" clId="{B417EC17-57A6-451B-BC16-D8D029324D60}" dt="2021-03-03T17:36:30.233" v="1197"/>
          <ac:graphicFrameMkLst>
            <pc:docMk/>
            <pc:sldMk cId="4221149781" sldId="367"/>
            <ac:graphicFrameMk id="4" creationId="{090C8B2A-D321-4773-B953-C8C53B225E9B}"/>
          </ac:graphicFrameMkLst>
        </pc:graphicFrameChg>
        <pc:graphicFrameChg chg="add del">
          <ac:chgData name="Liyanage D.R.Y. it18119718" userId="ef991f6a-f950-4b6d-9ba6-51d913e390b5" providerId="ADAL" clId="{B417EC17-57A6-451B-BC16-D8D029324D60}" dt="2021-03-03T17:37:05.783" v="1201"/>
          <ac:graphicFrameMkLst>
            <pc:docMk/>
            <pc:sldMk cId="4221149781" sldId="367"/>
            <ac:graphicFrameMk id="5" creationId="{64B6CCFE-4E27-4B77-8C5C-7D9C51D9ECCB}"/>
          </ac:graphicFrameMkLst>
        </pc:graphicFrameChg>
      </pc:sldChg>
      <pc:sldChg chg="add">
        <pc:chgData name="Liyanage D.R.Y. it18119718" userId="ef991f6a-f950-4b6d-9ba6-51d913e390b5" providerId="ADAL" clId="{B417EC17-57A6-451B-BC16-D8D029324D60}" dt="2021-03-03T18:36:19.521" v="1262"/>
        <pc:sldMkLst>
          <pc:docMk/>
          <pc:sldMk cId="6394910" sldId="368"/>
        </pc:sldMkLst>
      </pc:sldChg>
      <pc:sldChg chg="add">
        <pc:chgData name="Liyanage D.R.Y. it18119718" userId="ef991f6a-f950-4b6d-9ba6-51d913e390b5" providerId="ADAL" clId="{B417EC17-57A6-451B-BC16-D8D029324D60}" dt="2021-03-03T18:36:19.521" v="1262"/>
        <pc:sldMkLst>
          <pc:docMk/>
          <pc:sldMk cId="93041841" sldId="369"/>
        </pc:sldMkLst>
      </pc:sldChg>
      <pc:sldChg chg="add">
        <pc:chgData name="Liyanage D.R.Y. it18119718" userId="ef991f6a-f950-4b6d-9ba6-51d913e390b5" providerId="ADAL" clId="{B417EC17-57A6-451B-BC16-D8D029324D60}" dt="2021-03-03T18:38:39.412" v="1264"/>
        <pc:sldMkLst>
          <pc:docMk/>
          <pc:sldMk cId="3317011" sldId="370"/>
        </pc:sldMkLst>
      </pc:sldChg>
      <pc:sldChg chg="add">
        <pc:chgData name="Liyanage D.R.Y. it18119718" userId="ef991f6a-f950-4b6d-9ba6-51d913e390b5" providerId="ADAL" clId="{B417EC17-57A6-451B-BC16-D8D029324D60}" dt="2021-03-03T18:38:39.412" v="1264"/>
        <pc:sldMkLst>
          <pc:docMk/>
          <pc:sldMk cId="946785232" sldId="371"/>
        </pc:sldMkLst>
      </pc:sldChg>
      <pc:sldChg chg="add">
        <pc:chgData name="Liyanage D.R.Y. it18119718" userId="ef991f6a-f950-4b6d-9ba6-51d913e390b5" providerId="ADAL" clId="{B417EC17-57A6-451B-BC16-D8D029324D60}" dt="2021-03-03T18:38:39.412" v="1264"/>
        <pc:sldMkLst>
          <pc:docMk/>
          <pc:sldMk cId="1489743599" sldId="372"/>
        </pc:sldMkLst>
      </pc:sldChg>
      <pc:sldChg chg="add">
        <pc:chgData name="Liyanage D.R.Y. it18119718" userId="ef991f6a-f950-4b6d-9ba6-51d913e390b5" providerId="ADAL" clId="{B417EC17-57A6-451B-BC16-D8D029324D60}" dt="2021-03-03T18:38:39.412" v="1264"/>
        <pc:sldMkLst>
          <pc:docMk/>
          <pc:sldMk cId="801158840" sldId="373"/>
        </pc:sldMkLst>
      </pc:sldChg>
      <pc:sldChg chg="add del">
        <pc:chgData name="Liyanage D.R.Y. it18119718" userId="ef991f6a-f950-4b6d-9ba6-51d913e390b5" providerId="ADAL" clId="{B417EC17-57A6-451B-BC16-D8D029324D60}" dt="2021-03-03T18:39:57.055" v="1269"/>
        <pc:sldMkLst>
          <pc:docMk/>
          <pc:sldMk cId="3668890284" sldId="374"/>
        </pc:sldMkLst>
      </pc:sldChg>
      <pc:sldChg chg="addSp delSp modSp add del mod">
        <pc:chgData name="Liyanage D.R.Y. it18119718" userId="ef991f6a-f950-4b6d-9ba6-51d913e390b5" providerId="ADAL" clId="{B417EC17-57A6-451B-BC16-D8D029324D60}" dt="2021-03-03T19:07:17.595" v="1624" actId="20577"/>
        <pc:sldMkLst>
          <pc:docMk/>
          <pc:sldMk cId="3676737855" sldId="375"/>
        </pc:sldMkLst>
        <pc:spChg chg="add del">
          <ac:chgData name="Liyanage D.R.Y. it18119718" userId="ef991f6a-f950-4b6d-9ba6-51d913e390b5" providerId="ADAL" clId="{B417EC17-57A6-451B-BC16-D8D029324D60}" dt="2021-03-03T18:51:42.238" v="1385"/>
          <ac:spMkLst>
            <pc:docMk/>
            <pc:sldMk cId="3676737855" sldId="375"/>
            <ac:spMk id="2" creationId="{C37F71A5-BBBC-49E3-99E6-9860B3A518ED}"/>
          </ac:spMkLst>
        </pc:spChg>
        <pc:spChg chg="add del">
          <ac:chgData name="Liyanage D.R.Y. it18119718" userId="ef991f6a-f950-4b6d-9ba6-51d913e390b5" providerId="ADAL" clId="{B417EC17-57A6-451B-BC16-D8D029324D60}" dt="2021-03-03T18:51:47.413" v="1388"/>
          <ac:spMkLst>
            <pc:docMk/>
            <pc:sldMk cId="3676737855" sldId="375"/>
            <ac:spMk id="3" creationId="{49FFA12F-8B3D-4FA5-A881-54225A8BA226}"/>
          </ac:spMkLst>
        </pc:spChg>
        <pc:spChg chg="mod">
          <ac:chgData name="Liyanage D.R.Y. it18119718" userId="ef991f6a-f950-4b6d-9ba6-51d913e390b5" providerId="ADAL" clId="{B417EC17-57A6-451B-BC16-D8D029324D60}" dt="2021-03-03T19:07:17.595" v="1624" actId="20577"/>
          <ac:spMkLst>
            <pc:docMk/>
            <pc:sldMk cId="3676737855" sldId="375"/>
            <ac:spMk id="6" creationId="{F7E461F4-E6D8-4801-94AA-9B72FC99FFED}"/>
          </ac:spMkLst>
        </pc:spChg>
      </pc:sldChg>
      <pc:sldChg chg="modSp add del mod">
        <pc:chgData name="Liyanage D.R.Y. it18119718" userId="ef991f6a-f950-4b6d-9ba6-51d913e390b5" providerId="ADAL" clId="{B417EC17-57A6-451B-BC16-D8D029324D60}" dt="2021-03-03T19:07:50.909" v="1642"/>
        <pc:sldMkLst>
          <pc:docMk/>
          <pc:sldMk cId="1643904466" sldId="376"/>
        </pc:sldMkLst>
        <pc:spChg chg="mod">
          <ac:chgData name="Liyanage D.R.Y. it18119718" userId="ef991f6a-f950-4b6d-9ba6-51d913e390b5" providerId="ADAL" clId="{B417EC17-57A6-451B-BC16-D8D029324D60}" dt="2021-03-03T19:07:50.909" v="1642"/>
          <ac:spMkLst>
            <pc:docMk/>
            <pc:sldMk cId="1643904466" sldId="376"/>
            <ac:spMk id="6" creationId="{F7E461F4-E6D8-4801-94AA-9B72FC99FFED}"/>
          </ac:spMkLst>
        </pc:spChg>
      </pc:sldChg>
      <pc:sldChg chg="add del">
        <pc:chgData name="Liyanage D.R.Y. it18119718" userId="ef991f6a-f950-4b6d-9ba6-51d913e390b5" providerId="ADAL" clId="{B417EC17-57A6-451B-BC16-D8D029324D60}" dt="2021-03-03T18:40:51.938" v="1273" actId="47"/>
        <pc:sldMkLst>
          <pc:docMk/>
          <pc:sldMk cId="3426714818" sldId="377"/>
        </pc:sldMkLst>
      </pc:sldChg>
      <pc:sldChg chg="modSp add mod">
        <pc:chgData name="Liyanage D.R.Y. it18119718" userId="ef991f6a-f950-4b6d-9ba6-51d913e390b5" providerId="ADAL" clId="{B417EC17-57A6-451B-BC16-D8D029324D60}" dt="2021-03-03T18:49:06.425" v="1378" actId="27636"/>
        <pc:sldMkLst>
          <pc:docMk/>
          <pc:sldMk cId="9863696" sldId="378"/>
        </pc:sldMkLst>
        <pc:spChg chg="mod">
          <ac:chgData name="Liyanage D.R.Y. it18119718" userId="ef991f6a-f950-4b6d-9ba6-51d913e390b5" providerId="ADAL" clId="{B417EC17-57A6-451B-BC16-D8D029324D60}" dt="2021-03-03T18:49:06.425" v="1378" actId="27636"/>
          <ac:spMkLst>
            <pc:docMk/>
            <pc:sldMk cId="9863696" sldId="378"/>
            <ac:spMk id="3" creationId="{0B42E678-BB9E-40E6-A17A-839F7C76C7EE}"/>
          </ac:spMkLst>
        </pc:spChg>
      </pc:sldChg>
      <pc:sldChg chg="modSp add mod">
        <pc:chgData name="Liyanage D.R.Y. it18119718" userId="ef991f6a-f950-4b6d-9ba6-51d913e390b5" providerId="ADAL" clId="{B417EC17-57A6-451B-BC16-D8D029324D60}" dt="2021-03-04T08:46:07.741" v="1876" actId="5793"/>
        <pc:sldMkLst>
          <pc:docMk/>
          <pc:sldMk cId="3280790880" sldId="379"/>
        </pc:sldMkLst>
        <pc:spChg chg="mod">
          <ac:chgData name="Liyanage D.R.Y. it18119718" userId="ef991f6a-f950-4b6d-9ba6-51d913e390b5" providerId="ADAL" clId="{B417EC17-57A6-451B-BC16-D8D029324D60}" dt="2021-03-04T08:46:07.741" v="1876" actId="5793"/>
          <ac:spMkLst>
            <pc:docMk/>
            <pc:sldMk cId="3280790880" sldId="379"/>
            <ac:spMk id="3" creationId="{0B42E678-BB9E-40E6-A17A-839F7C76C7EE}"/>
          </ac:spMkLst>
        </pc:spChg>
      </pc:sldChg>
      <pc:sldChg chg="add">
        <pc:chgData name="Liyanage D.R.Y. it18119718" userId="ef991f6a-f950-4b6d-9ba6-51d913e390b5" providerId="ADAL" clId="{B417EC17-57A6-451B-BC16-D8D029324D60}" dt="2021-03-03T18:40:42.884" v="1271"/>
        <pc:sldMkLst>
          <pc:docMk/>
          <pc:sldMk cId="1573783376" sldId="380"/>
        </pc:sldMkLst>
      </pc:sldChg>
      <pc:sldChg chg="add">
        <pc:chgData name="Liyanage D.R.Y. it18119718" userId="ef991f6a-f950-4b6d-9ba6-51d913e390b5" providerId="ADAL" clId="{B417EC17-57A6-451B-BC16-D8D029324D60}" dt="2021-03-03T18:40:42.884" v="1271"/>
        <pc:sldMkLst>
          <pc:docMk/>
          <pc:sldMk cId="934122700" sldId="381"/>
        </pc:sldMkLst>
      </pc:sldChg>
      <pc:sldChg chg="add">
        <pc:chgData name="Liyanage D.R.Y. it18119718" userId="ef991f6a-f950-4b6d-9ba6-51d913e390b5" providerId="ADAL" clId="{B417EC17-57A6-451B-BC16-D8D029324D60}" dt="2021-03-03T18:41:15.285" v="1274"/>
        <pc:sldMkLst>
          <pc:docMk/>
          <pc:sldMk cId="1806540863" sldId="382"/>
        </pc:sldMkLst>
      </pc:sldChg>
      <pc:sldChg chg="add">
        <pc:chgData name="Liyanage D.R.Y. it18119718" userId="ef991f6a-f950-4b6d-9ba6-51d913e390b5" providerId="ADAL" clId="{B417EC17-57A6-451B-BC16-D8D029324D60}" dt="2021-03-03T18:41:15.285" v="1274"/>
        <pc:sldMkLst>
          <pc:docMk/>
          <pc:sldMk cId="4275404158" sldId="383"/>
        </pc:sldMkLst>
      </pc:sldChg>
      <pc:sldChg chg="add">
        <pc:chgData name="Liyanage D.R.Y. it18119718" userId="ef991f6a-f950-4b6d-9ba6-51d913e390b5" providerId="ADAL" clId="{B417EC17-57A6-451B-BC16-D8D029324D60}" dt="2021-03-03T18:41:15.285" v="1274"/>
        <pc:sldMkLst>
          <pc:docMk/>
          <pc:sldMk cId="28583670" sldId="384"/>
        </pc:sldMkLst>
      </pc:sldChg>
      <pc:sldChg chg="addSp delSp modSp add mod">
        <pc:chgData name="Liyanage D.R.Y. it18119718" userId="ef991f6a-f950-4b6d-9ba6-51d913e390b5" providerId="ADAL" clId="{B417EC17-57A6-451B-BC16-D8D029324D60}" dt="2021-03-03T19:13:46.567" v="1724" actId="14100"/>
        <pc:sldMkLst>
          <pc:docMk/>
          <pc:sldMk cId="307710707" sldId="385"/>
        </pc:sldMkLst>
        <pc:spChg chg="mod">
          <ac:chgData name="Liyanage D.R.Y. it18119718" userId="ef991f6a-f950-4b6d-9ba6-51d913e390b5" providerId="ADAL" clId="{B417EC17-57A6-451B-BC16-D8D029324D60}" dt="2021-03-03T19:13:46.567" v="1724" actId="14100"/>
          <ac:spMkLst>
            <pc:docMk/>
            <pc:sldMk cId="307710707" sldId="385"/>
            <ac:spMk id="3" creationId="{BEF3D551-122C-4719-815B-4B734524ED38}"/>
          </ac:spMkLst>
        </pc:spChg>
        <pc:graphicFrameChg chg="add del">
          <ac:chgData name="Liyanage D.R.Y. it18119718" userId="ef991f6a-f950-4b6d-9ba6-51d913e390b5" providerId="ADAL" clId="{B417EC17-57A6-451B-BC16-D8D029324D60}" dt="2021-03-03T19:09:19.477" v="1647" actId="478"/>
          <ac:graphicFrameMkLst>
            <pc:docMk/>
            <pc:sldMk cId="307710707" sldId="385"/>
            <ac:graphicFrameMk id="4" creationId="{24DC50CB-3655-4EE8-851C-D45C928F8775}"/>
          </ac:graphicFrameMkLst>
        </pc:graphicFrameChg>
      </pc:sldChg>
    </pc:docChg>
  </pc:docChgLst>
  <pc:docChgLst>
    <pc:chgData name="it18120226@my.sliit.lk" userId="434220d6-88d2-4bac-b6ab-07818277ed2f" providerId="ADAL" clId="{2942843F-3434-4181-90A2-B7FC65D78E75}"/>
    <pc:docChg chg="undo redo custSel addSld delSld modSld sldOrd">
      <pc:chgData name="it18120226@my.sliit.lk" userId="434220d6-88d2-4bac-b6ab-07818277ed2f" providerId="ADAL" clId="{2942843F-3434-4181-90A2-B7FC65D78E75}" dt="2021-03-09T17:27:50.915" v="763"/>
      <pc:docMkLst>
        <pc:docMk/>
      </pc:docMkLst>
      <pc:sldChg chg="modSp">
        <pc:chgData name="it18120226@my.sliit.lk" userId="434220d6-88d2-4bac-b6ab-07818277ed2f" providerId="ADAL" clId="{2942843F-3434-4181-90A2-B7FC65D78E75}" dt="2021-03-09T03:26:29.919" v="0" actId="14826"/>
        <pc:sldMkLst>
          <pc:docMk/>
          <pc:sldMk cId="905819553" sldId="275"/>
        </pc:sldMkLst>
        <pc:picChg chg="mod">
          <ac:chgData name="it18120226@my.sliit.lk" userId="434220d6-88d2-4bac-b6ab-07818277ed2f" providerId="ADAL" clId="{2942843F-3434-4181-90A2-B7FC65D78E75}" dt="2021-03-09T03:26:29.919" v="0" actId="14826"/>
          <ac:picMkLst>
            <pc:docMk/>
            <pc:sldMk cId="905819553" sldId="275"/>
            <ac:picMk id="3" creationId="{EA24652A-1AFE-457B-B2FD-ACED9B53E2B4}"/>
          </ac:picMkLst>
        </pc:picChg>
      </pc:sldChg>
      <pc:sldChg chg="delSp modSp del mod">
        <pc:chgData name="it18120226@my.sliit.lk" userId="434220d6-88d2-4bac-b6ab-07818277ed2f" providerId="ADAL" clId="{2942843F-3434-4181-90A2-B7FC65D78E75}" dt="2021-03-09T03:53:32.679" v="199" actId="2696"/>
        <pc:sldMkLst>
          <pc:docMk/>
          <pc:sldMk cId="2170502358" sldId="278"/>
        </pc:sldMkLst>
        <pc:spChg chg="mod">
          <ac:chgData name="it18120226@my.sliit.lk" userId="434220d6-88d2-4bac-b6ab-07818277ed2f" providerId="ADAL" clId="{2942843F-3434-4181-90A2-B7FC65D78E75}" dt="2021-03-09T03:34:22.159" v="43" actId="21"/>
          <ac:spMkLst>
            <pc:docMk/>
            <pc:sldMk cId="2170502358" sldId="278"/>
            <ac:spMk id="5" creationId="{FA755AF9-6AEA-4BCA-A1A2-C57A58214B9E}"/>
          </ac:spMkLst>
        </pc:spChg>
        <pc:picChg chg="del">
          <ac:chgData name="it18120226@my.sliit.lk" userId="434220d6-88d2-4bac-b6ab-07818277ed2f" providerId="ADAL" clId="{2942843F-3434-4181-90A2-B7FC65D78E75}" dt="2021-03-09T03:33:21.849" v="39" actId="21"/>
          <ac:picMkLst>
            <pc:docMk/>
            <pc:sldMk cId="2170502358" sldId="278"/>
            <ac:picMk id="3" creationId="{88492C55-EA4B-4E45-AAC1-9C0510442098}"/>
          </ac:picMkLst>
        </pc:picChg>
      </pc:sldChg>
      <pc:sldChg chg="del">
        <pc:chgData name="it18120226@my.sliit.lk" userId="434220d6-88d2-4bac-b6ab-07818277ed2f" providerId="ADAL" clId="{2942843F-3434-4181-90A2-B7FC65D78E75}" dt="2021-03-09T03:58:17.177" v="217" actId="2696"/>
        <pc:sldMkLst>
          <pc:docMk/>
          <pc:sldMk cId="3516759889" sldId="279"/>
        </pc:sldMkLst>
      </pc:sldChg>
      <pc:sldChg chg="del">
        <pc:chgData name="it18120226@my.sliit.lk" userId="434220d6-88d2-4bac-b6ab-07818277ed2f" providerId="ADAL" clId="{2942843F-3434-4181-90A2-B7FC65D78E75}" dt="2021-03-09T03:56:24.810" v="210" actId="2696"/>
        <pc:sldMkLst>
          <pc:docMk/>
          <pc:sldMk cId="1281237262" sldId="281"/>
        </pc:sldMkLst>
      </pc:sldChg>
      <pc:sldChg chg="delSp del mod">
        <pc:chgData name="it18120226@my.sliit.lk" userId="434220d6-88d2-4bac-b6ab-07818277ed2f" providerId="ADAL" clId="{2942843F-3434-4181-90A2-B7FC65D78E75}" dt="2021-03-09T03:53:17.910" v="197" actId="2696"/>
        <pc:sldMkLst>
          <pc:docMk/>
          <pc:sldMk cId="1101270428" sldId="285"/>
        </pc:sldMkLst>
        <pc:picChg chg="del">
          <ac:chgData name="it18120226@my.sliit.lk" userId="434220d6-88d2-4bac-b6ab-07818277ed2f" providerId="ADAL" clId="{2942843F-3434-4181-90A2-B7FC65D78E75}" dt="2021-03-09T03:35:27.160" v="78" actId="21"/>
          <ac:picMkLst>
            <pc:docMk/>
            <pc:sldMk cId="1101270428" sldId="285"/>
            <ac:picMk id="3" creationId="{C1618F62-165C-4ECE-BC2A-8966F45BBBB6}"/>
          </ac:picMkLst>
        </pc:picChg>
      </pc:sldChg>
      <pc:sldChg chg="del">
        <pc:chgData name="it18120226@my.sliit.lk" userId="434220d6-88d2-4bac-b6ab-07818277ed2f" providerId="ADAL" clId="{2942843F-3434-4181-90A2-B7FC65D78E75}" dt="2021-03-09T03:58:31.253" v="220" actId="2696"/>
        <pc:sldMkLst>
          <pc:docMk/>
          <pc:sldMk cId="3615476336" sldId="286"/>
        </pc:sldMkLst>
      </pc:sldChg>
      <pc:sldChg chg="del">
        <pc:chgData name="it18120226@my.sliit.lk" userId="434220d6-88d2-4bac-b6ab-07818277ed2f" providerId="ADAL" clId="{2942843F-3434-4181-90A2-B7FC65D78E75}" dt="2021-03-09T03:53:23.568" v="198" actId="2696"/>
        <pc:sldMkLst>
          <pc:docMk/>
          <pc:sldMk cId="3114942583" sldId="293"/>
        </pc:sldMkLst>
      </pc:sldChg>
      <pc:sldChg chg="addSp delSp modSp mod">
        <pc:chgData name="it18120226@my.sliit.lk" userId="434220d6-88d2-4bac-b6ab-07818277ed2f" providerId="ADAL" clId="{2942843F-3434-4181-90A2-B7FC65D78E75}" dt="2021-03-09T07:03:34.428" v="545" actId="1037"/>
        <pc:sldMkLst>
          <pc:docMk/>
          <pc:sldMk cId="2365419708" sldId="300"/>
        </pc:sldMkLst>
        <pc:spChg chg="mod">
          <ac:chgData name="it18120226@my.sliit.lk" userId="434220d6-88d2-4bac-b6ab-07818277ed2f" providerId="ADAL" clId="{2942843F-3434-4181-90A2-B7FC65D78E75}" dt="2021-03-09T03:47:06.249" v="186"/>
          <ac:spMkLst>
            <pc:docMk/>
            <pc:sldMk cId="2365419708" sldId="300"/>
            <ac:spMk id="2" creationId="{92DD8274-1297-4A13-B8F8-BBD27ABD5507}"/>
          </ac:spMkLst>
        </pc:spChg>
        <pc:spChg chg="add del mod">
          <ac:chgData name="it18120226@my.sliit.lk" userId="434220d6-88d2-4bac-b6ab-07818277ed2f" providerId="ADAL" clId="{2942843F-3434-4181-90A2-B7FC65D78E75}" dt="2021-03-09T03:45:26.585" v="176"/>
          <ac:spMkLst>
            <pc:docMk/>
            <pc:sldMk cId="2365419708" sldId="300"/>
            <ac:spMk id="46" creationId="{A27D6E6E-F79B-4CD6-B3A2-FB6ECAB49907}"/>
          </ac:spMkLst>
        </pc:spChg>
        <pc:graphicFrameChg chg="modGraphic">
          <ac:chgData name="it18120226@my.sliit.lk" userId="434220d6-88d2-4bac-b6ab-07818277ed2f" providerId="ADAL" clId="{2942843F-3434-4181-90A2-B7FC65D78E75}" dt="2021-03-09T07:03:25.932" v="542" actId="14734"/>
          <ac:graphicFrameMkLst>
            <pc:docMk/>
            <pc:sldMk cId="2365419708" sldId="300"/>
            <ac:graphicFrameMk id="4" creationId="{8C4CEEFB-05F4-465B-90E6-F86BEBDCA04C}"/>
          </ac:graphicFrameMkLst>
        </pc:graphicFrameChg>
        <pc:picChg chg="mod">
          <ac:chgData name="it18120226@my.sliit.lk" userId="434220d6-88d2-4bac-b6ab-07818277ed2f" providerId="ADAL" clId="{2942843F-3434-4181-90A2-B7FC65D78E75}" dt="2021-03-09T07:03:34.428" v="545" actId="1037"/>
          <ac:picMkLst>
            <pc:docMk/>
            <pc:sldMk cId="2365419708" sldId="300"/>
            <ac:picMk id="5" creationId="{E675A5F7-4969-4C32-8F0F-433F9043CE57}"/>
          </ac:picMkLst>
        </pc:picChg>
        <pc:picChg chg="mod">
          <ac:chgData name="it18120226@my.sliit.lk" userId="434220d6-88d2-4bac-b6ab-07818277ed2f" providerId="ADAL" clId="{2942843F-3434-4181-90A2-B7FC65D78E75}" dt="2021-03-09T07:03:34.428" v="545" actId="1037"/>
          <ac:picMkLst>
            <pc:docMk/>
            <pc:sldMk cId="2365419708" sldId="300"/>
            <ac:picMk id="9" creationId="{6593F952-8033-49D4-AFBC-A1AEBCB87CBD}"/>
          </ac:picMkLst>
        </pc:picChg>
        <pc:picChg chg="mod">
          <ac:chgData name="it18120226@my.sliit.lk" userId="434220d6-88d2-4bac-b6ab-07818277ed2f" providerId="ADAL" clId="{2942843F-3434-4181-90A2-B7FC65D78E75}" dt="2021-03-09T07:03:34.428" v="545" actId="1037"/>
          <ac:picMkLst>
            <pc:docMk/>
            <pc:sldMk cId="2365419708" sldId="300"/>
            <ac:picMk id="10" creationId="{45B9D11A-52F8-4215-8325-F86F6194A1E5}"/>
          </ac:picMkLst>
        </pc:picChg>
        <pc:picChg chg="mod">
          <ac:chgData name="it18120226@my.sliit.lk" userId="434220d6-88d2-4bac-b6ab-07818277ed2f" providerId="ADAL" clId="{2942843F-3434-4181-90A2-B7FC65D78E75}" dt="2021-03-09T07:03:34.428" v="545" actId="1037"/>
          <ac:picMkLst>
            <pc:docMk/>
            <pc:sldMk cId="2365419708" sldId="300"/>
            <ac:picMk id="14" creationId="{24A91653-4E67-45CC-876D-DB9FCD0F00D9}"/>
          </ac:picMkLst>
        </pc:picChg>
        <pc:picChg chg="mod">
          <ac:chgData name="it18120226@my.sliit.lk" userId="434220d6-88d2-4bac-b6ab-07818277ed2f" providerId="ADAL" clId="{2942843F-3434-4181-90A2-B7FC65D78E75}" dt="2021-03-09T07:03:34.428" v="545" actId="1037"/>
          <ac:picMkLst>
            <pc:docMk/>
            <pc:sldMk cId="2365419708" sldId="300"/>
            <ac:picMk id="15" creationId="{08D37510-F5DC-4A71-8056-F5DFA7CEBF8B}"/>
          </ac:picMkLst>
        </pc:picChg>
        <pc:picChg chg="mod">
          <ac:chgData name="it18120226@my.sliit.lk" userId="434220d6-88d2-4bac-b6ab-07818277ed2f" providerId="ADAL" clId="{2942843F-3434-4181-90A2-B7FC65D78E75}" dt="2021-03-09T07:03:34.428" v="545" actId="1037"/>
          <ac:picMkLst>
            <pc:docMk/>
            <pc:sldMk cId="2365419708" sldId="300"/>
            <ac:picMk id="19" creationId="{CA79656E-A771-4EFF-8719-79E16EC4D9BB}"/>
          </ac:picMkLst>
        </pc:picChg>
        <pc:picChg chg="mod">
          <ac:chgData name="it18120226@my.sliit.lk" userId="434220d6-88d2-4bac-b6ab-07818277ed2f" providerId="ADAL" clId="{2942843F-3434-4181-90A2-B7FC65D78E75}" dt="2021-03-09T07:03:34.428" v="545" actId="1037"/>
          <ac:picMkLst>
            <pc:docMk/>
            <pc:sldMk cId="2365419708" sldId="300"/>
            <ac:picMk id="20" creationId="{B4AD4B87-B2C7-4A0F-B572-7C2D1BE64C78}"/>
          </ac:picMkLst>
        </pc:picChg>
        <pc:picChg chg="mod">
          <ac:chgData name="it18120226@my.sliit.lk" userId="434220d6-88d2-4bac-b6ab-07818277ed2f" providerId="ADAL" clId="{2942843F-3434-4181-90A2-B7FC65D78E75}" dt="2021-03-09T07:03:34.428" v="545" actId="1037"/>
          <ac:picMkLst>
            <pc:docMk/>
            <pc:sldMk cId="2365419708" sldId="300"/>
            <ac:picMk id="24" creationId="{858039D9-A3B0-498C-B6CD-20E45D77E2A0}"/>
          </ac:picMkLst>
        </pc:picChg>
        <pc:picChg chg="mod">
          <ac:chgData name="it18120226@my.sliit.lk" userId="434220d6-88d2-4bac-b6ab-07818277ed2f" providerId="ADAL" clId="{2942843F-3434-4181-90A2-B7FC65D78E75}" dt="2021-03-09T07:03:34.428" v="545" actId="1037"/>
          <ac:picMkLst>
            <pc:docMk/>
            <pc:sldMk cId="2365419708" sldId="300"/>
            <ac:picMk id="25" creationId="{B1D3CAF5-6E74-4E9D-A0BA-C19DF4FB977F}"/>
          </ac:picMkLst>
        </pc:picChg>
        <pc:picChg chg="mod">
          <ac:chgData name="it18120226@my.sliit.lk" userId="434220d6-88d2-4bac-b6ab-07818277ed2f" providerId="ADAL" clId="{2942843F-3434-4181-90A2-B7FC65D78E75}" dt="2021-03-09T07:03:34.428" v="545" actId="1037"/>
          <ac:picMkLst>
            <pc:docMk/>
            <pc:sldMk cId="2365419708" sldId="300"/>
            <ac:picMk id="30" creationId="{E23FD185-2527-42F4-9679-D6CE20043273}"/>
          </ac:picMkLst>
        </pc:picChg>
        <pc:picChg chg="mod">
          <ac:chgData name="it18120226@my.sliit.lk" userId="434220d6-88d2-4bac-b6ab-07818277ed2f" providerId="ADAL" clId="{2942843F-3434-4181-90A2-B7FC65D78E75}" dt="2021-03-09T07:03:34.428" v="545" actId="1037"/>
          <ac:picMkLst>
            <pc:docMk/>
            <pc:sldMk cId="2365419708" sldId="300"/>
            <ac:picMk id="34" creationId="{0EEFB44F-3A71-4738-A3D6-6748F1E3C1BF}"/>
          </ac:picMkLst>
        </pc:picChg>
        <pc:picChg chg="mod">
          <ac:chgData name="it18120226@my.sliit.lk" userId="434220d6-88d2-4bac-b6ab-07818277ed2f" providerId="ADAL" clId="{2942843F-3434-4181-90A2-B7FC65D78E75}" dt="2021-03-09T07:03:34.428" v="545" actId="1037"/>
          <ac:picMkLst>
            <pc:docMk/>
            <pc:sldMk cId="2365419708" sldId="300"/>
            <ac:picMk id="38" creationId="{4C7A0D66-CC93-4576-8A29-2984BC249905}"/>
          </ac:picMkLst>
        </pc:picChg>
        <pc:picChg chg="mod">
          <ac:chgData name="it18120226@my.sliit.lk" userId="434220d6-88d2-4bac-b6ab-07818277ed2f" providerId="ADAL" clId="{2942843F-3434-4181-90A2-B7FC65D78E75}" dt="2021-03-09T07:03:34.428" v="545" actId="1037"/>
          <ac:picMkLst>
            <pc:docMk/>
            <pc:sldMk cId="2365419708" sldId="300"/>
            <ac:picMk id="39" creationId="{CAAC72F8-06BD-4BE4-8E48-4B3586FCD446}"/>
          </ac:picMkLst>
        </pc:picChg>
        <pc:picChg chg="mod">
          <ac:chgData name="it18120226@my.sliit.lk" userId="434220d6-88d2-4bac-b6ab-07818277ed2f" providerId="ADAL" clId="{2942843F-3434-4181-90A2-B7FC65D78E75}" dt="2021-03-09T07:03:34.428" v="545" actId="1037"/>
          <ac:picMkLst>
            <pc:docMk/>
            <pc:sldMk cId="2365419708" sldId="300"/>
            <ac:picMk id="43" creationId="{3C2129CB-849B-443E-8C89-7EDD28D8E039}"/>
          </ac:picMkLst>
        </pc:picChg>
        <pc:picChg chg="add mod ord">
          <ac:chgData name="it18120226@my.sliit.lk" userId="434220d6-88d2-4bac-b6ab-07818277ed2f" providerId="ADAL" clId="{2942843F-3434-4181-90A2-B7FC65D78E75}" dt="2021-03-09T03:45:00.701" v="171" actId="167"/>
          <ac:picMkLst>
            <pc:docMk/>
            <pc:sldMk cId="2365419708" sldId="300"/>
            <ac:picMk id="44" creationId="{799C9EA0-AC6B-4D82-A466-523A2021911D}"/>
          </ac:picMkLst>
        </pc:picChg>
        <pc:picChg chg="add mod">
          <ac:chgData name="it18120226@my.sliit.lk" userId="434220d6-88d2-4bac-b6ab-07818277ed2f" providerId="ADAL" clId="{2942843F-3434-4181-90A2-B7FC65D78E75}" dt="2021-03-09T03:44:56.740" v="170"/>
          <ac:picMkLst>
            <pc:docMk/>
            <pc:sldMk cId="2365419708" sldId="300"/>
            <ac:picMk id="45" creationId="{34B6FD09-7D1C-421E-94D1-E26CD69F89AD}"/>
          </ac:picMkLst>
        </pc:picChg>
      </pc:sldChg>
      <pc:sldChg chg="addSp modSp mod">
        <pc:chgData name="it18120226@my.sliit.lk" userId="434220d6-88d2-4bac-b6ab-07818277ed2f" providerId="ADAL" clId="{2942843F-3434-4181-90A2-B7FC65D78E75}" dt="2021-03-09T07:02:53.667" v="540" actId="14100"/>
        <pc:sldMkLst>
          <pc:docMk/>
          <pc:sldMk cId="1030091956" sldId="309"/>
        </pc:sldMkLst>
        <pc:spChg chg="add mod">
          <ac:chgData name="it18120226@my.sliit.lk" userId="434220d6-88d2-4bac-b6ab-07818277ed2f" providerId="ADAL" clId="{2942843F-3434-4181-90A2-B7FC65D78E75}" dt="2021-03-09T05:31:41.265" v="249"/>
          <ac:spMkLst>
            <pc:docMk/>
            <pc:sldMk cId="1030091956" sldId="309"/>
            <ac:spMk id="4" creationId="{706FE458-C753-40D9-9C5D-35C18783E9D5}"/>
          </ac:spMkLst>
        </pc:spChg>
        <pc:spChg chg="mod">
          <ac:chgData name="it18120226@my.sliit.lk" userId="434220d6-88d2-4bac-b6ab-07818277ed2f" providerId="ADAL" clId="{2942843F-3434-4181-90A2-B7FC65D78E75}" dt="2021-03-09T05:57:27.216" v="487" actId="108"/>
          <ac:spMkLst>
            <pc:docMk/>
            <pc:sldMk cId="1030091956" sldId="309"/>
            <ac:spMk id="5" creationId="{22F6FBBB-4C77-4A4B-BE54-96D3B0DF3BB7}"/>
          </ac:spMkLst>
        </pc:spChg>
        <pc:picChg chg="add mod">
          <ac:chgData name="it18120226@my.sliit.lk" userId="434220d6-88d2-4bac-b6ab-07818277ed2f" providerId="ADAL" clId="{2942843F-3434-4181-90A2-B7FC65D78E75}" dt="2021-03-09T05:37:11.893" v="257"/>
          <ac:picMkLst>
            <pc:docMk/>
            <pc:sldMk cId="1030091956" sldId="309"/>
            <ac:picMk id="6" creationId="{E2C0194B-3641-4ECE-AB45-11BA31AFF043}"/>
          </ac:picMkLst>
        </pc:picChg>
        <pc:picChg chg="mod">
          <ac:chgData name="it18120226@my.sliit.lk" userId="434220d6-88d2-4bac-b6ab-07818277ed2f" providerId="ADAL" clId="{2942843F-3434-4181-90A2-B7FC65D78E75}" dt="2021-03-09T07:02:53.667" v="540" actId="14100"/>
          <ac:picMkLst>
            <pc:docMk/>
            <pc:sldMk cId="1030091956" sldId="309"/>
            <ac:picMk id="7" creationId="{AE8B1E3F-A264-4E1B-84A7-11496316A289}"/>
          </ac:picMkLst>
        </pc:picChg>
      </pc:sldChg>
      <pc:sldChg chg="addSp modSp mod">
        <pc:chgData name="it18120226@my.sliit.lk" userId="434220d6-88d2-4bac-b6ab-07818277ed2f" providerId="ADAL" clId="{2942843F-3434-4181-90A2-B7FC65D78E75}" dt="2021-03-09T05:57:33.824" v="488" actId="108"/>
        <pc:sldMkLst>
          <pc:docMk/>
          <pc:sldMk cId="2327637336" sldId="311"/>
        </pc:sldMkLst>
        <pc:spChg chg="add mod">
          <ac:chgData name="it18120226@my.sliit.lk" userId="434220d6-88d2-4bac-b6ab-07818277ed2f" providerId="ADAL" clId="{2942843F-3434-4181-90A2-B7FC65D78E75}" dt="2021-03-09T05:31:27.825" v="248"/>
          <ac:spMkLst>
            <pc:docMk/>
            <pc:sldMk cId="2327637336" sldId="311"/>
            <ac:spMk id="4" creationId="{88F63BB5-AA1E-4158-A93D-93CCEA887CCD}"/>
          </ac:spMkLst>
        </pc:spChg>
        <pc:spChg chg="mod">
          <ac:chgData name="it18120226@my.sliit.lk" userId="434220d6-88d2-4bac-b6ab-07818277ed2f" providerId="ADAL" clId="{2942843F-3434-4181-90A2-B7FC65D78E75}" dt="2021-03-09T05:57:33.824" v="488" actId="108"/>
          <ac:spMkLst>
            <pc:docMk/>
            <pc:sldMk cId="2327637336" sldId="311"/>
            <ac:spMk id="5" creationId="{22F6FBBB-4C77-4A4B-BE54-96D3B0DF3BB7}"/>
          </ac:spMkLst>
        </pc:spChg>
        <pc:spChg chg="mod">
          <ac:chgData name="it18120226@my.sliit.lk" userId="434220d6-88d2-4bac-b6ab-07818277ed2f" providerId="ADAL" clId="{2942843F-3434-4181-90A2-B7FC65D78E75}" dt="2021-03-09T05:54:45.284" v="454" actId="404"/>
          <ac:spMkLst>
            <pc:docMk/>
            <pc:sldMk cId="2327637336" sldId="311"/>
            <ac:spMk id="6" creationId="{F7E461F4-E6D8-4801-94AA-9B72FC99FFED}"/>
          </ac:spMkLst>
        </pc:spChg>
        <pc:picChg chg="add mod ord">
          <ac:chgData name="it18120226@my.sliit.lk" userId="434220d6-88d2-4bac-b6ab-07818277ed2f" providerId="ADAL" clId="{2942843F-3434-4181-90A2-B7FC65D78E75}" dt="2021-03-09T05:51:09.050" v="401" actId="167"/>
          <ac:picMkLst>
            <pc:docMk/>
            <pc:sldMk cId="2327637336" sldId="311"/>
            <ac:picMk id="7" creationId="{018292A6-6794-4C7E-B325-55023255CDF3}"/>
          </ac:picMkLst>
        </pc:picChg>
        <pc:picChg chg="add mod ord">
          <ac:chgData name="it18120226@my.sliit.lk" userId="434220d6-88d2-4bac-b6ab-07818277ed2f" providerId="ADAL" clId="{2942843F-3434-4181-90A2-B7FC65D78E75}" dt="2021-03-09T05:51:09.050" v="401" actId="167"/>
          <ac:picMkLst>
            <pc:docMk/>
            <pc:sldMk cId="2327637336" sldId="311"/>
            <ac:picMk id="8" creationId="{5AD23245-EB39-4F4D-9D6C-39E946371E8E}"/>
          </ac:picMkLst>
        </pc:picChg>
        <pc:picChg chg="add mod">
          <ac:chgData name="it18120226@my.sliit.lk" userId="434220d6-88d2-4bac-b6ab-07818277ed2f" providerId="ADAL" clId="{2942843F-3434-4181-90A2-B7FC65D78E75}" dt="2021-03-09T05:51:18.947" v="402"/>
          <ac:picMkLst>
            <pc:docMk/>
            <pc:sldMk cId="2327637336" sldId="311"/>
            <ac:picMk id="9" creationId="{805F4B26-A3F3-4088-9820-6AE559D4C40C}"/>
          </ac:picMkLst>
        </pc:picChg>
      </pc:sldChg>
      <pc:sldChg chg="addSp modSp mod">
        <pc:chgData name="it18120226@my.sliit.lk" userId="434220d6-88d2-4bac-b6ab-07818277ed2f" providerId="ADAL" clId="{2942843F-3434-4181-90A2-B7FC65D78E75}" dt="2021-03-09T05:57:51.212" v="490" actId="108"/>
        <pc:sldMkLst>
          <pc:docMk/>
          <pc:sldMk cId="3231961486" sldId="312"/>
        </pc:sldMkLst>
        <pc:spChg chg="mod">
          <ac:chgData name="it18120226@my.sliit.lk" userId="434220d6-88d2-4bac-b6ab-07818277ed2f" providerId="ADAL" clId="{2942843F-3434-4181-90A2-B7FC65D78E75}" dt="2021-03-09T05:57:51.212" v="490" actId="108"/>
          <ac:spMkLst>
            <pc:docMk/>
            <pc:sldMk cId="3231961486" sldId="312"/>
            <ac:spMk id="5" creationId="{22F6FBBB-4C77-4A4B-BE54-96D3B0DF3BB7}"/>
          </ac:spMkLst>
        </pc:spChg>
        <pc:spChg chg="add mod">
          <ac:chgData name="it18120226@my.sliit.lk" userId="434220d6-88d2-4bac-b6ab-07818277ed2f" providerId="ADAL" clId="{2942843F-3434-4181-90A2-B7FC65D78E75}" dt="2021-03-09T03:39:42.733" v="154"/>
          <ac:spMkLst>
            <pc:docMk/>
            <pc:sldMk cId="3231961486" sldId="312"/>
            <ac:spMk id="6" creationId="{7C6A6D53-C58A-4C5E-BBBF-ABD74ED99ED2}"/>
          </ac:spMkLst>
        </pc:spChg>
        <pc:picChg chg="add mod">
          <ac:chgData name="it18120226@my.sliit.lk" userId="434220d6-88d2-4bac-b6ab-07818277ed2f" providerId="ADAL" clId="{2942843F-3434-4181-90A2-B7FC65D78E75}" dt="2021-03-09T03:38:15.152" v="147"/>
          <ac:picMkLst>
            <pc:docMk/>
            <pc:sldMk cId="3231961486" sldId="312"/>
            <ac:picMk id="4" creationId="{3CD7E0A6-756F-4ED9-ABDA-9C91AB6C3C30}"/>
          </ac:picMkLst>
        </pc:picChg>
      </pc:sldChg>
      <pc:sldChg chg="addSp delSp modSp mod">
        <pc:chgData name="it18120226@my.sliit.lk" userId="434220d6-88d2-4bac-b6ab-07818277ed2f" providerId="ADAL" clId="{2942843F-3434-4181-90A2-B7FC65D78E75}" dt="2021-03-09T03:47:13.134" v="187"/>
        <pc:sldMkLst>
          <pc:docMk/>
          <pc:sldMk cId="1570002697" sldId="316"/>
        </pc:sldMkLst>
        <pc:spChg chg="mod">
          <ac:chgData name="it18120226@my.sliit.lk" userId="434220d6-88d2-4bac-b6ab-07818277ed2f" providerId="ADAL" clId="{2942843F-3434-4181-90A2-B7FC65D78E75}" dt="2021-03-09T03:47:13.134" v="187"/>
          <ac:spMkLst>
            <pc:docMk/>
            <pc:sldMk cId="1570002697" sldId="316"/>
            <ac:spMk id="2" creationId="{92DD8274-1297-4A13-B8F8-BBD27ABD5507}"/>
          </ac:spMkLst>
        </pc:spChg>
        <pc:spChg chg="add del mod">
          <ac:chgData name="it18120226@my.sliit.lk" userId="434220d6-88d2-4bac-b6ab-07818277ed2f" providerId="ADAL" clId="{2942843F-3434-4181-90A2-B7FC65D78E75}" dt="2021-03-09T03:45:29.144" v="178"/>
          <ac:spMkLst>
            <pc:docMk/>
            <pc:sldMk cId="1570002697" sldId="316"/>
            <ac:spMk id="42" creationId="{D4E5DAD3-7512-47D9-B0E8-A121F1D88D66}"/>
          </ac:spMkLst>
        </pc:spChg>
        <pc:spChg chg="add mod">
          <ac:chgData name="it18120226@my.sliit.lk" userId="434220d6-88d2-4bac-b6ab-07818277ed2f" providerId="ADAL" clId="{2942843F-3434-4181-90A2-B7FC65D78E75}" dt="2021-03-09T03:45:37.472" v="179"/>
          <ac:spMkLst>
            <pc:docMk/>
            <pc:sldMk cId="1570002697" sldId="316"/>
            <ac:spMk id="45" creationId="{B3ED85D8-F5EE-4B94-BB8B-D645BF9F5AE4}"/>
          </ac:spMkLst>
        </pc:spChg>
        <pc:picChg chg="add del mod">
          <ac:chgData name="it18120226@my.sliit.lk" userId="434220d6-88d2-4bac-b6ab-07818277ed2f" providerId="ADAL" clId="{2942843F-3434-4181-90A2-B7FC65D78E75}" dt="2021-03-09T03:45:29.144" v="178"/>
          <ac:picMkLst>
            <pc:docMk/>
            <pc:sldMk cId="1570002697" sldId="316"/>
            <ac:picMk id="35" creationId="{6C96D3BC-F834-4021-8F1A-B359E6837089}"/>
          </ac:picMkLst>
        </pc:picChg>
        <pc:picChg chg="add mod ord">
          <ac:chgData name="it18120226@my.sliit.lk" userId="434220d6-88d2-4bac-b6ab-07818277ed2f" providerId="ADAL" clId="{2942843F-3434-4181-90A2-B7FC65D78E75}" dt="2021-03-09T03:45:40.585" v="180" actId="167"/>
          <ac:picMkLst>
            <pc:docMk/>
            <pc:sldMk cId="1570002697" sldId="316"/>
            <ac:picMk id="43" creationId="{427A3055-ABB5-4DA8-8536-9724E68475EE}"/>
          </ac:picMkLst>
        </pc:picChg>
        <pc:picChg chg="add mod">
          <ac:chgData name="it18120226@my.sliit.lk" userId="434220d6-88d2-4bac-b6ab-07818277ed2f" providerId="ADAL" clId="{2942843F-3434-4181-90A2-B7FC65D78E75}" dt="2021-03-09T03:45:37.472" v="179"/>
          <ac:picMkLst>
            <pc:docMk/>
            <pc:sldMk cId="1570002697" sldId="316"/>
            <ac:picMk id="44" creationId="{B472A5A3-6070-4868-BCD2-95C2494C8BA2}"/>
          </ac:picMkLst>
        </pc:picChg>
      </pc:sldChg>
      <pc:sldChg chg="del">
        <pc:chgData name="it18120226@my.sliit.lk" userId="434220d6-88d2-4bac-b6ab-07818277ed2f" providerId="ADAL" clId="{2942843F-3434-4181-90A2-B7FC65D78E75}" dt="2021-03-09T03:56:38.647" v="212" actId="2696"/>
        <pc:sldMkLst>
          <pc:docMk/>
          <pc:sldMk cId="3805608529" sldId="319"/>
        </pc:sldMkLst>
      </pc:sldChg>
      <pc:sldChg chg="addSp modSp mod">
        <pc:chgData name="it18120226@my.sliit.lk" userId="434220d6-88d2-4bac-b6ab-07818277ed2f" providerId="ADAL" clId="{2942843F-3434-4181-90A2-B7FC65D78E75}" dt="2021-03-09T05:58:04.108" v="491" actId="108"/>
        <pc:sldMkLst>
          <pc:docMk/>
          <pc:sldMk cId="2359739048" sldId="320"/>
        </pc:sldMkLst>
        <pc:spChg chg="mod">
          <ac:chgData name="it18120226@my.sliit.lk" userId="434220d6-88d2-4bac-b6ab-07818277ed2f" providerId="ADAL" clId="{2942843F-3434-4181-90A2-B7FC65D78E75}" dt="2021-03-09T05:58:04.108" v="491" actId="108"/>
          <ac:spMkLst>
            <pc:docMk/>
            <pc:sldMk cId="2359739048" sldId="320"/>
            <ac:spMk id="5" creationId="{22F6FBBB-4C77-4A4B-BE54-96D3B0DF3BB7}"/>
          </ac:spMkLst>
        </pc:spChg>
        <pc:spChg chg="add mod">
          <ac:chgData name="it18120226@my.sliit.lk" userId="434220d6-88d2-4bac-b6ab-07818277ed2f" providerId="ADAL" clId="{2942843F-3434-4181-90A2-B7FC65D78E75}" dt="2021-03-09T05:45:08.534" v="383"/>
          <ac:spMkLst>
            <pc:docMk/>
            <pc:sldMk cId="2359739048" sldId="320"/>
            <ac:spMk id="7" creationId="{49C2162C-681E-4452-B928-228F0DA06126}"/>
          </ac:spMkLst>
        </pc:spChg>
        <pc:picChg chg="add mod">
          <ac:chgData name="it18120226@my.sliit.lk" userId="434220d6-88d2-4bac-b6ab-07818277ed2f" providerId="ADAL" clId="{2942843F-3434-4181-90A2-B7FC65D78E75}" dt="2021-03-09T05:37:20.104" v="258"/>
          <ac:picMkLst>
            <pc:docMk/>
            <pc:sldMk cId="2359739048" sldId="320"/>
            <ac:picMk id="4" creationId="{18556927-72C8-4201-BE8D-FC0B61267079}"/>
          </ac:picMkLst>
        </pc:picChg>
      </pc:sldChg>
      <pc:sldChg chg="addSp modSp mod">
        <pc:chgData name="it18120226@my.sliit.lk" userId="434220d6-88d2-4bac-b6ab-07818277ed2f" providerId="ADAL" clId="{2942843F-3434-4181-90A2-B7FC65D78E75}" dt="2021-03-09T05:58:08.707" v="492" actId="108"/>
        <pc:sldMkLst>
          <pc:docMk/>
          <pc:sldMk cId="900094218" sldId="322"/>
        </pc:sldMkLst>
        <pc:spChg chg="add mod">
          <ac:chgData name="it18120226@my.sliit.lk" userId="434220d6-88d2-4bac-b6ab-07818277ed2f" providerId="ADAL" clId="{2942843F-3434-4181-90A2-B7FC65D78E75}" dt="2021-03-09T05:45:16.345" v="385"/>
          <ac:spMkLst>
            <pc:docMk/>
            <pc:sldMk cId="900094218" sldId="322"/>
            <ac:spMk id="4" creationId="{C6C4F427-C82A-489B-9B1A-ECCA35BA9804}"/>
          </ac:spMkLst>
        </pc:spChg>
        <pc:spChg chg="mod">
          <ac:chgData name="it18120226@my.sliit.lk" userId="434220d6-88d2-4bac-b6ab-07818277ed2f" providerId="ADAL" clId="{2942843F-3434-4181-90A2-B7FC65D78E75}" dt="2021-03-09T05:58:08.707" v="492" actId="108"/>
          <ac:spMkLst>
            <pc:docMk/>
            <pc:sldMk cId="900094218" sldId="322"/>
            <ac:spMk id="5" creationId="{22F6FBBB-4C77-4A4B-BE54-96D3B0DF3BB7}"/>
          </ac:spMkLst>
        </pc:spChg>
        <pc:spChg chg="mod">
          <ac:chgData name="it18120226@my.sliit.lk" userId="434220d6-88d2-4bac-b6ab-07818277ed2f" providerId="ADAL" clId="{2942843F-3434-4181-90A2-B7FC65D78E75}" dt="2021-03-09T05:53:26.950" v="423" actId="5793"/>
          <ac:spMkLst>
            <pc:docMk/>
            <pc:sldMk cId="900094218" sldId="322"/>
            <ac:spMk id="6" creationId="{F7E461F4-E6D8-4801-94AA-9B72FC99FFED}"/>
          </ac:spMkLst>
        </pc:spChg>
        <pc:picChg chg="add mod ord">
          <ac:chgData name="it18120226@my.sliit.lk" userId="434220d6-88d2-4bac-b6ab-07818277ed2f" providerId="ADAL" clId="{2942843F-3434-4181-90A2-B7FC65D78E75}" dt="2021-03-09T05:54:01.472" v="427" actId="1076"/>
          <ac:picMkLst>
            <pc:docMk/>
            <pc:sldMk cId="900094218" sldId="322"/>
            <ac:picMk id="7" creationId="{057B03DC-1464-44B0-80D0-31A30E72D42A}"/>
          </ac:picMkLst>
        </pc:picChg>
        <pc:picChg chg="add mod ord">
          <ac:chgData name="it18120226@my.sliit.lk" userId="434220d6-88d2-4bac-b6ab-07818277ed2f" providerId="ADAL" clId="{2942843F-3434-4181-90A2-B7FC65D78E75}" dt="2021-03-09T05:53:35.502" v="425" actId="167"/>
          <ac:picMkLst>
            <pc:docMk/>
            <pc:sldMk cId="900094218" sldId="322"/>
            <ac:picMk id="8" creationId="{FB17A3E2-CAFE-4A29-81C5-1143A92E95A8}"/>
          </ac:picMkLst>
        </pc:picChg>
        <pc:picChg chg="add mod ord">
          <ac:chgData name="it18120226@my.sliit.lk" userId="434220d6-88d2-4bac-b6ab-07818277ed2f" providerId="ADAL" clId="{2942843F-3434-4181-90A2-B7FC65D78E75}" dt="2021-03-09T05:53:59.403" v="426" actId="14100"/>
          <ac:picMkLst>
            <pc:docMk/>
            <pc:sldMk cId="900094218" sldId="322"/>
            <ac:picMk id="9" creationId="{FE6894EE-D54D-4636-8766-73FF4C12B4C2}"/>
          </ac:picMkLst>
        </pc:picChg>
      </pc:sldChg>
      <pc:sldChg chg="addSp modSp mod">
        <pc:chgData name="it18120226@my.sliit.lk" userId="434220d6-88d2-4bac-b6ab-07818277ed2f" providerId="ADAL" clId="{2942843F-3434-4181-90A2-B7FC65D78E75}" dt="2021-03-09T05:58:17.503" v="494" actId="108"/>
        <pc:sldMkLst>
          <pc:docMk/>
          <pc:sldMk cId="1488139536" sldId="323"/>
        </pc:sldMkLst>
        <pc:spChg chg="mod">
          <ac:chgData name="it18120226@my.sliit.lk" userId="434220d6-88d2-4bac-b6ab-07818277ed2f" providerId="ADAL" clId="{2942843F-3434-4181-90A2-B7FC65D78E75}" dt="2021-03-09T05:58:17.503" v="494" actId="108"/>
          <ac:spMkLst>
            <pc:docMk/>
            <pc:sldMk cId="1488139536" sldId="323"/>
            <ac:spMk id="5" creationId="{22F6FBBB-4C77-4A4B-BE54-96D3B0DF3BB7}"/>
          </ac:spMkLst>
        </pc:spChg>
        <pc:spChg chg="add mod">
          <ac:chgData name="it18120226@my.sliit.lk" userId="434220d6-88d2-4bac-b6ab-07818277ed2f" providerId="ADAL" clId="{2942843F-3434-4181-90A2-B7FC65D78E75}" dt="2021-03-09T03:38:52.108" v="150"/>
          <ac:spMkLst>
            <pc:docMk/>
            <pc:sldMk cId="1488139536" sldId="323"/>
            <ac:spMk id="6" creationId="{E0EDAC7F-FC2F-4890-A986-98CAB8BE6EEB}"/>
          </ac:spMkLst>
        </pc:spChg>
        <pc:picChg chg="add mod">
          <ac:chgData name="it18120226@my.sliit.lk" userId="434220d6-88d2-4bac-b6ab-07818277ed2f" providerId="ADAL" clId="{2942843F-3434-4181-90A2-B7FC65D78E75}" dt="2021-03-09T03:38:24.285" v="148"/>
          <ac:picMkLst>
            <pc:docMk/>
            <pc:sldMk cId="1488139536" sldId="323"/>
            <ac:picMk id="4" creationId="{5AB1C077-4B45-4328-BB57-3C8E51880BE6}"/>
          </ac:picMkLst>
        </pc:picChg>
      </pc:sldChg>
      <pc:sldChg chg="addSp modSp mod">
        <pc:chgData name="it18120226@my.sliit.lk" userId="434220d6-88d2-4bac-b6ab-07818277ed2f" providerId="ADAL" clId="{2942843F-3434-4181-90A2-B7FC65D78E75}" dt="2021-03-09T03:47:24.188" v="190"/>
        <pc:sldMkLst>
          <pc:docMk/>
          <pc:sldMk cId="115665682" sldId="328"/>
        </pc:sldMkLst>
        <pc:spChg chg="mod">
          <ac:chgData name="it18120226@my.sliit.lk" userId="434220d6-88d2-4bac-b6ab-07818277ed2f" providerId="ADAL" clId="{2942843F-3434-4181-90A2-B7FC65D78E75}" dt="2021-03-09T03:47:24.188" v="190"/>
          <ac:spMkLst>
            <pc:docMk/>
            <pc:sldMk cId="115665682" sldId="328"/>
            <ac:spMk id="2" creationId="{92DD8274-1297-4A13-B8F8-BBD27ABD5507}"/>
          </ac:spMkLst>
        </pc:spChg>
        <pc:spChg chg="add mod">
          <ac:chgData name="it18120226@my.sliit.lk" userId="434220d6-88d2-4bac-b6ab-07818277ed2f" providerId="ADAL" clId="{2942843F-3434-4181-90A2-B7FC65D78E75}" dt="2021-03-09T03:45:50.936" v="181"/>
          <ac:spMkLst>
            <pc:docMk/>
            <pc:sldMk cId="115665682" sldId="328"/>
            <ac:spMk id="26" creationId="{881B97E0-7250-4C39-A0CE-8A97E59A7A5A}"/>
          </ac:spMkLst>
        </pc:spChg>
        <pc:picChg chg="add mod ord">
          <ac:chgData name="it18120226@my.sliit.lk" userId="434220d6-88d2-4bac-b6ab-07818277ed2f" providerId="ADAL" clId="{2942843F-3434-4181-90A2-B7FC65D78E75}" dt="2021-03-09T03:45:53.414" v="182" actId="167"/>
          <ac:picMkLst>
            <pc:docMk/>
            <pc:sldMk cId="115665682" sldId="328"/>
            <ac:picMk id="24" creationId="{EC133AE6-5A5B-4D11-BFF9-010DF3F06861}"/>
          </ac:picMkLst>
        </pc:picChg>
        <pc:picChg chg="add mod">
          <ac:chgData name="it18120226@my.sliit.lk" userId="434220d6-88d2-4bac-b6ab-07818277ed2f" providerId="ADAL" clId="{2942843F-3434-4181-90A2-B7FC65D78E75}" dt="2021-03-09T03:45:50.936" v="181"/>
          <ac:picMkLst>
            <pc:docMk/>
            <pc:sldMk cId="115665682" sldId="328"/>
            <ac:picMk id="25" creationId="{95AF289F-BF48-4947-A5AF-FFA5AB29C4F9}"/>
          </ac:picMkLst>
        </pc:picChg>
      </pc:sldChg>
      <pc:sldChg chg="del">
        <pc:chgData name="it18120226@my.sliit.lk" userId="434220d6-88d2-4bac-b6ab-07818277ed2f" providerId="ADAL" clId="{2942843F-3434-4181-90A2-B7FC65D78E75}" dt="2021-03-09T03:56:54.929" v="214" actId="2696"/>
        <pc:sldMkLst>
          <pc:docMk/>
          <pc:sldMk cId="2858402266" sldId="331"/>
        </pc:sldMkLst>
      </pc:sldChg>
      <pc:sldChg chg="addSp delSp modSp mod">
        <pc:chgData name="it18120226@my.sliit.lk" userId="434220d6-88d2-4bac-b6ab-07818277ed2f" providerId="ADAL" clId="{2942843F-3434-4181-90A2-B7FC65D78E75}" dt="2021-03-09T05:58:30.949" v="495" actId="108"/>
        <pc:sldMkLst>
          <pc:docMk/>
          <pc:sldMk cId="223932087" sldId="332"/>
        </pc:sldMkLst>
        <pc:spChg chg="add del mod">
          <ac:chgData name="it18120226@my.sliit.lk" userId="434220d6-88d2-4bac-b6ab-07818277ed2f" providerId="ADAL" clId="{2942843F-3434-4181-90A2-B7FC65D78E75}" dt="2021-03-09T05:43:15.390" v="333" actId="1035"/>
          <ac:spMkLst>
            <pc:docMk/>
            <pc:sldMk cId="223932087" sldId="332"/>
            <ac:spMk id="2" creationId="{47E1FA57-46F1-408C-BB9D-839A358FFE43}"/>
          </ac:spMkLst>
        </pc:spChg>
        <pc:spChg chg="mod">
          <ac:chgData name="it18120226@my.sliit.lk" userId="434220d6-88d2-4bac-b6ab-07818277ed2f" providerId="ADAL" clId="{2942843F-3434-4181-90A2-B7FC65D78E75}" dt="2021-03-09T05:58:30.949" v="495" actId="108"/>
          <ac:spMkLst>
            <pc:docMk/>
            <pc:sldMk cId="223932087" sldId="332"/>
            <ac:spMk id="5" creationId="{22F6FBBB-4C77-4A4B-BE54-96D3B0DF3BB7}"/>
          </ac:spMkLst>
        </pc:spChg>
        <pc:spChg chg="add mod">
          <ac:chgData name="it18120226@my.sliit.lk" userId="434220d6-88d2-4bac-b6ab-07818277ed2f" providerId="ADAL" clId="{2942843F-3434-4181-90A2-B7FC65D78E75}" dt="2021-03-09T05:44:28.451" v="380" actId="14100"/>
          <ac:spMkLst>
            <pc:docMk/>
            <pc:sldMk cId="223932087" sldId="332"/>
            <ac:spMk id="8" creationId="{EC8E31FD-85D4-4724-82D0-4749C3098B8E}"/>
          </ac:spMkLst>
        </pc:spChg>
        <pc:spChg chg="add mod">
          <ac:chgData name="it18120226@my.sliit.lk" userId="434220d6-88d2-4bac-b6ab-07818277ed2f" providerId="ADAL" clId="{2942843F-3434-4181-90A2-B7FC65D78E75}" dt="2021-03-09T05:46:11.693" v="392"/>
          <ac:spMkLst>
            <pc:docMk/>
            <pc:sldMk cId="223932087" sldId="332"/>
            <ac:spMk id="9" creationId="{B2CAF446-8719-45AD-A6AC-8917737CDD49}"/>
          </ac:spMkLst>
        </pc:spChg>
        <pc:picChg chg="add mod">
          <ac:chgData name="it18120226@my.sliit.lk" userId="434220d6-88d2-4bac-b6ab-07818277ed2f" providerId="ADAL" clId="{2942843F-3434-4181-90A2-B7FC65D78E75}" dt="2021-03-09T05:37:34.531" v="259"/>
          <ac:picMkLst>
            <pc:docMk/>
            <pc:sldMk cId="223932087" sldId="332"/>
            <ac:picMk id="7" creationId="{F828D117-9141-47A2-8608-CAADCF63D4CE}"/>
          </ac:picMkLst>
        </pc:picChg>
      </pc:sldChg>
      <pc:sldChg chg="addSp modSp mod">
        <pc:chgData name="it18120226@my.sliit.lk" userId="434220d6-88d2-4bac-b6ab-07818277ed2f" providerId="ADAL" clId="{2942843F-3434-4181-90A2-B7FC65D78E75}" dt="2021-03-09T05:58:53.847" v="500" actId="108"/>
        <pc:sldMkLst>
          <pc:docMk/>
          <pc:sldMk cId="594821067" sldId="335"/>
        </pc:sldMkLst>
        <pc:spChg chg="mod">
          <ac:chgData name="it18120226@my.sliit.lk" userId="434220d6-88d2-4bac-b6ab-07818277ed2f" providerId="ADAL" clId="{2942843F-3434-4181-90A2-B7FC65D78E75}" dt="2021-03-09T05:58:53.847" v="500" actId="108"/>
          <ac:spMkLst>
            <pc:docMk/>
            <pc:sldMk cId="594821067" sldId="335"/>
            <ac:spMk id="5" creationId="{22F6FBBB-4C77-4A4B-BE54-96D3B0DF3BB7}"/>
          </ac:spMkLst>
        </pc:spChg>
        <pc:spChg chg="add mod">
          <ac:chgData name="it18120226@my.sliit.lk" userId="434220d6-88d2-4bac-b6ab-07818277ed2f" providerId="ADAL" clId="{2942843F-3434-4181-90A2-B7FC65D78E75}" dt="2021-03-09T03:39:01.492" v="151"/>
          <ac:spMkLst>
            <pc:docMk/>
            <pc:sldMk cId="594821067" sldId="335"/>
            <ac:spMk id="6" creationId="{63EAFEF0-658B-4AD9-859B-5A34D161C04A}"/>
          </ac:spMkLst>
        </pc:spChg>
        <pc:picChg chg="mod">
          <ac:chgData name="it18120226@my.sliit.lk" userId="434220d6-88d2-4bac-b6ab-07818277ed2f" providerId="ADAL" clId="{2942843F-3434-4181-90A2-B7FC65D78E75}" dt="2021-03-09T03:39:12.053" v="153" actId="14100"/>
          <ac:picMkLst>
            <pc:docMk/>
            <pc:sldMk cId="594821067" sldId="335"/>
            <ac:picMk id="3" creationId="{93E91DAD-7871-416B-B55E-709F324CD235}"/>
          </ac:picMkLst>
        </pc:picChg>
        <pc:picChg chg="add mod">
          <ac:chgData name="it18120226@my.sliit.lk" userId="434220d6-88d2-4bac-b6ab-07818277ed2f" providerId="ADAL" clId="{2942843F-3434-4181-90A2-B7FC65D78E75}" dt="2021-03-09T03:38:28.300" v="149"/>
          <ac:picMkLst>
            <pc:docMk/>
            <pc:sldMk cId="594821067" sldId="335"/>
            <ac:picMk id="4" creationId="{476EC86D-E586-4AB9-9A97-98F24009E128}"/>
          </ac:picMkLst>
        </pc:picChg>
      </pc:sldChg>
      <pc:sldChg chg="addSp delSp modSp mod">
        <pc:chgData name="it18120226@my.sliit.lk" userId="434220d6-88d2-4bac-b6ab-07818277ed2f" providerId="ADAL" clId="{2942843F-3434-4181-90A2-B7FC65D78E75}" dt="2021-03-09T05:49:56.018" v="397" actId="108"/>
        <pc:sldMkLst>
          <pc:docMk/>
          <pc:sldMk cId="2729037531" sldId="346"/>
        </pc:sldMkLst>
        <pc:spChg chg="mod">
          <ac:chgData name="it18120226@my.sliit.lk" userId="434220d6-88d2-4bac-b6ab-07818277ed2f" providerId="ADAL" clId="{2942843F-3434-4181-90A2-B7FC65D78E75}" dt="2021-03-09T05:49:56.018" v="397" actId="108"/>
          <ac:spMkLst>
            <pc:docMk/>
            <pc:sldMk cId="2729037531" sldId="346"/>
            <ac:spMk id="2" creationId="{4465435F-6361-422B-9D7D-AB3010079AED}"/>
          </ac:spMkLst>
        </pc:spChg>
        <pc:spChg chg="mod">
          <ac:chgData name="it18120226@my.sliit.lk" userId="434220d6-88d2-4bac-b6ab-07818277ed2f" providerId="ADAL" clId="{2942843F-3434-4181-90A2-B7FC65D78E75}" dt="2021-03-09T05:27:39.990" v="242" actId="20577"/>
          <ac:spMkLst>
            <pc:docMk/>
            <pc:sldMk cId="2729037531" sldId="346"/>
            <ac:spMk id="3" creationId="{0B42E678-BB9E-40E6-A17A-839F7C76C7EE}"/>
          </ac:spMkLst>
        </pc:spChg>
        <pc:spChg chg="add mod">
          <ac:chgData name="it18120226@my.sliit.lk" userId="434220d6-88d2-4bac-b6ab-07818277ed2f" providerId="ADAL" clId="{2942843F-3434-4181-90A2-B7FC65D78E75}" dt="2021-03-09T05:31:26.502" v="247"/>
          <ac:spMkLst>
            <pc:docMk/>
            <pc:sldMk cId="2729037531" sldId="346"/>
            <ac:spMk id="4" creationId="{EE38224D-DE9A-4CEE-882F-7ADD3DA45023}"/>
          </ac:spMkLst>
        </pc:spChg>
        <pc:picChg chg="add del mod">
          <ac:chgData name="it18120226@my.sliit.lk" userId="434220d6-88d2-4bac-b6ab-07818277ed2f" providerId="ADAL" clId="{2942843F-3434-4181-90A2-B7FC65D78E75}" dt="2021-03-09T03:28:05.265" v="16"/>
          <ac:picMkLst>
            <pc:docMk/>
            <pc:sldMk cId="2729037531" sldId="346"/>
            <ac:picMk id="4" creationId="{38637E87-FC84-49E8-878F-9F33ADE83F8C}"/>
          </ac:picMkLst>
        </pc:picChg>
        <pc:picChg chg="add mod">
          <ac:chgData name="it18120226@my.sliit.lk" userId="434220d6-88d2-4bac-b6ab-07818277ed2f" providerId="ADAL" clId="{2942843F-3434-4181-90A2-B7FC65D78E75}" dt="2021-03-09T05:48:37.929" v="396"/>
          <ac:picMkLst>
            <pc:docMk/>
            <pc:sldMk cId="2729037531" sldId="346"/>
            <ac:picMk id="5" creationId="{EDD3DE30-5198-4F9A-9DF8-53D901CF41A8}"/>
          </ac:picMkLst>
        </pc:picChg>
      </pc:sldChg>
      <pc:sldChg chg="addSp modSp mod">
        <pc:chgData name="it18120226@my.sliit.lk" userId="434220d6-88d2-4bac-b6ab-07818277ed2f" providerId="ADAL" clId="{2942843F-3434-4181-90A2-B7FC65D78E75}" dt="2021-03-09T05:57:39.073" v="489" actId="108"/>
        <pc:sldMkLst>
          <pc:docMk/>
          <pc:sldMk cId="250290510" sldId="350"/>
        </pc:sldMkLst>
        <pc:spChg chg="mod">
          <ac:chgData name="it18120226@my.sliit.lk" userId="434220d6-88d2-4bac-b6ab-07818277ed2f" providerId="ADAL" clId="{2942843F-3434-4181-90A2-B7FC65D78E75}" dt="2021-03-09T05:57:39.073" v="489" actId="108"/>
          <ac:spMkLst>
            <pc:docMk/>
            <pc:sldMk cId="250290510" sldId="350"/>
            <ac:spMk id="5" creationId="{22F6FBBB-4C77-4A4B-BE54-96D3B0DF3BB7}"/>
          </ac:spMkLst>
        </pc:spChg>
        <pc:spChg chg="mod">
          <ac:chgData name="it18120226@my.sliit.lk" userId="434220d6-88d2-4bac-b6ab-07818277ed2f" providerId="ADAL" clId="{2942843F-3434-4181-90A2-B7FC65D78E75}" dt="2021-03-09T05:27:57.333" v="246" actId="20577"/>
          <ac:spMkLst>
            <pc:docMk/>
            <pc:sldMk cId="250290510" sldId="350"/>
            <ac:spMk id="6" creationId="{F7E461F4-E6D8-4801-94AA-9B72FC99FFED}"/>
          </ac:spMkLst>
        </pc:spChg>
        <pc:spChg chg="add mod">
          <ac:chgData name="it18120226@my.sliit.lk" userId="434220d6-88d2-4bac-b6ab-07818277ed2f" providerId="ADAL" clId="{2942843F-3434-4181-90A2-B7FC65D78E75}" dt="2021-03-09T03:51:04.224" v="193"/>
          <ac:spMkLst>
            <pc:docMk/>
            <pc:sldMk cId="250290510" sldId="350"/>
            <ac:spMk id="9" creationId="{95CEAF45-47C7-4471-94F5-C2DE0D88B1E7}"/>
          </ac:spMkLst>
        </pc:spChg>
        <pc:picChg chg="add mod">
          <ac:chgData name="it18120226@my.sliit.lk" userId="434220d6-88d2-4bac-b6ab-07818277ed2f" providerId="ADAL" clId="{2942843F-3434-4181-90A2-B7FC65D78E75}" dt="2021-03-09T03:50:55.980" v="192"/>
          <ac:picMkLst>
            <pc:docMk/>
            <pc:sldMk cId="250290510" sldId="350"/>
            <ac:picMk id="4" creationId="{94C5A3B5-443A-407A-B5CD-BE362211337F}"/>
          </ac:picMkLst>
        </pc:picChg>
        <pc:picChg chg="add mod">
          <ac:chgData name="it18120226@my.sliit.lk" userId="434220d6-88d2-4bac-b6ab-07818277ed2f" providerId="ADAL" clId="{2942843F-3434-4181-90A2-B7FC65D78E75}" dt="2021-03-09T03:50:55.980" v="192"/>
          <ac:picMkLst>
            <pc:docMk/>
            <pc:sldMk cId="250290510" sldId="350"/>
            <ac:picMk id="7" creationId="{8937A1B0-311E-4C4A-9E7B-1D7490A9A6F0}"/>
          </ac:picMkLst>
        </pc:picChg>
        <pc:picChg chg="add mod">
          <ac:chgData name="it18120226@my.sliit.lk" userId="434220d6-88d2-4bac-b6ab-07818277ed2f" providerId="ADAL" clId="{2942843F-3434-4181-90A2-B7FC65D78E75}" dt="2021-03-09T03:50:55.980" v="192"/>
          <ac:picMkLst>
            <pc:docMk/>
            <pc:sldMk cId="250290510" sldId="350"/>
            <ac:picMk id="8" creationId="{42D00B64-F297-4861-BBDB-CE7D3D47C440}"/>
          </ac:picMkLst>
        </pc:picChg>
      </pc:sldChg>
      <pc:sldChg chg="addSp modSp mod">
        <pc:chgData name="it18120226@my.sliit.lk" userId="434220d6-88d2-4bac-b6ab-07818277ed2f" providerId="ADAL" clId="{2942843F-3434-4181-90A2-B7FC65D78E75}" dt="2021-03-09T07:16:21.590" v="546" actId="167"/>
        <pc:sldMkLst>
          <pc:docMk/>
          <pc:sldMk cId="1322611081" sldId="352"/>
        </pc:sldMkLst>
        <pc:spChg chg="mod">
          <ac:chgData name="it18120226@my.sliit.lk" userId="434220d6-88d2-4bac-b6ab-07818277ed2f" providerId="ADAL" clId="{2942843F-3434-4181-90A2-B7FC65D78E75}" dt="2021-03-09T05:50:10.849" v="398" actId="108"/>
          <ac:spMkLst>
            <pc:docMk/>
            <pc:sldMk cId="1322611081" sldId="352"/>
            <ac:spMk id="2" creationId="{4465435F-6361-422B-9D7D-AB3010079AED}"/>
          </ac:spMkLst>
        </pc:spChg>
        <pc:spChg chg="add mod">
          <ac:chgData name="it18120226@my.sliit.lk" userId="434220d6-88d2-4bac-b6ab-07818277ed2f" providerId="ADAL" clId="{2942843F-3434-4181-90A2-B7FC65D78E75}" dt="2021-03-09T05:45:11.464" v="384"/>
          <ac:spMkLst>
            <pc:docMk/>
            <pc:sldMk cId="1322611081" sldId="352"/>
            <ac:spMk id="4" creationId="{5C3FE4EB-AB17-41DF-A22F-69EAE75710DE}"/>
          </ac:spMkLst>
        </pc:spChg>
        <pc:picChg chg="add mod ord">
          <ac:chgData name="it18120226@my.sliit.lk" userId="434220d6-88d2-4bac-b6ab-07818277ed2f" providerId="ADAL" clId="{2942843F-3434-4181-90A2-B7FC65D78E75}" dt="2021-03-09T07:16:21.590" v="546" actId="167"/>
          <ac:picMkLst>
            <pc:docMk/>
            <pc:sldMk cId="1322611081" sldId="352"/>
            <ac:picMk id="5" creationId="{3E02B26E-D657-41D0-9623-45B9F6C2628F}"/>
          </ac:picMkLst>
        </pc:picChg>
      </pc:sldChg>
      <pc:sldChg chg="addSp modSp mod">
        <pc:chgData name="it18120226@my.sliit.lk" userId="434220d6-88d2-4bac-b6ab-07818277ed2f" providerId="ADAL" clId="{2942843F-3434-4181-90A2-B7FC65D78E75}" dt="2021-03-09T05:58:13.738" v="493" actId="108"/>
        <pc:sldMkLst>
          <pc:docMk/>
          <pc:sldMk cId="2494244169" sldId="354"/>
        </pc:sldMkLst>
        <pc:spChg chg="mod">
          <ac:chgData name="it18120226@my.sliit.lk" userId="434220d6-88d2-4bac-b6ab-07818277ed2f" providerId="ADAL" clId="{2942843F-3434-4181-90A2-B7FC65D78E75}" dt="2021-03-09T05:58:13.738" v="493" actId="108"/>
          <ac:spMkLst>
            <pc:docMk/>
            <pc:sldMk cId="2494244169" sldId="354"/>
            <ac:spMk id="5" creationId="{22F6FBBB-4C77-4A4B-BE54-96D3B0DF3BB7}"/>
          </ac:spMkLst>
        </pc:spChg>
        <pc:spChg chg="mod">
          <ac:chgData name="it18120226@my.sliit.lk" userId="434220d6-88d2-4bac-b6ab-07818277ed2f" providerId="ADAL" clId="{2942843F-3434-4181-90A2-B7FC65D78E75}" dt="2021-03-09T03:32:48.867" v="35" actId="20577"/>
          <ac:spMkLst>
            <pc:docMk/>
            <pc:sldMk cId="2494244169" sldId="354"/>
            <ac:spMk id="6" creationId="{F7E461F4-E6D8-4801-94AA-9B72FC99FFED}"/>
          </ac:spMkLst>
        </pc:spChg>
        <pc:spChg chg="add mod">
          <ac:chgData name="it18120226@my.sliit.lk" userId="434220d6-88d2-4bac-b6ab-07818277ed2f" providerId="ADAL" clId="{2942843F-3434-4181-90A2-B7FC65D78E75}" dt="2021-03-09T03:51:12.309" v="194"/>
          <ac:spMkLst>
            <pc:docMk/>
            <pc:sldMk cId="2494244169" sldId="354"/>
            <ac:spMk id="9" creationId="{16B40F7A-2932-45F4-AD09-6DAED18B15B9}"/>
          </ac:spMkLst>
        </pc:spChg>
        <pc:picChg chg="add mod">
          <ac:chgData name="it18120226@my.sliit.lk" userId="434220d6-88d2-4bac-b6ab-07818277ed2f" providerId="ADAL" clId="{2942843F-3434-4181-90A2-B7FC65D78E75}" dt="2021-03-09T03:50:46.345" v="191"/>
          <ac:picMkLst>
            <pc:docMk/>
            <pc:sldMk cId="2494244169" sldId="354"/>
            <ac:picMk id="4" creationId="{D9C75D7C-5151-49B4-8B78-FE57419F66DE}"/>
          </ac:picMkLst>
        </pc:picChg>
        <pc:picChg chg="add mod">
          <ac:chgData name="it18120226@my.sliit.lk" userId="434220d6-88d2-4bac-b6ab-07818277ed2f" providerId="ADAL" clId="{2942843F-3434-4181-90A2-B7FC65D78E75}" dt="2021-03-09T03:50:46.345" v="191"/>
          <ac:picMkLst>
            <pc:docMk/>
            <pc:sldMk cId="2494244169" sldId="354"/>
            <ac:picMk id="7" creationId="{01B799CC-5121-424D-A748-A6C1BD1B7FBB}"/>
          </ac:picMkLst>
        </pc:picChg>
        <pc:picChg chg="add mod">
          <ac:chgData name="it18120226@my.sliit.lk" userId="434220d6-88d2-4bac-b6ab-07818277ed2f" providerId="ADAL" clId="{2942843F-3434-4181-90A2-B7FC65D78E75}" dt="2021-03-09T03:50:46.345" v="191"/>
          <ac:picMkLst>
            <pc:docMk/>
            <pc:sldMk cId="2494244169" sldId="354"/>
            <ac:picMk id="8" creationId="{9D984667-73F9-42A9-908D-202E4D8561A7}"/>
          </ac:picMkLst>
        </pc:picChg>
      </pc:sldChg>
      <pc:sldChg chg="modSp mod">
        <pc:chgData name="it18120226@my.sliit.lk" userId="434220d6-88d2-4bac-b6ab-07818277ed2f" providerId="ADAL" clId="{2942843F-3434-4181-90A2-B7FC65D78E75}" dt="2021-03-09T03:29:09.823" v="24" actId="27636"/>
        <pc:sldMkLst>
          <pc:docMk/>
          <pc:sldMk cId="888506932" sldId="359"/>
        </pc:sldMkLst>
        <pc:spChg chg="mod">
          <ac:chgData name="it18120226@my.sliit.lk" userId="434220d6-88d2-4bac-b6ab-07818277ed2f" providerId="ADAL" clId="{2942843F-3434-4181-90A2-B7FC65D78E75}" dt="2021-03-09T03:29:09.823" v="24" actId="27636"/>
          <ac:spMkLst>
            <pc:docMk/>
            <pc:sldMk cId="888506932" sldId="359"/>
            <ac:spMk id="6" creationId="{F7E461F4-E6D8-4801-94AA-9B72FC99FFED}"/>
          </ac:spMkLst>
        </pc:spChg>
      </pc:sldChg>
      <pc:sldChg chg="modSp mod">
        <pc:chgData name="it18120226@my.sliit.lk" userId="434220d6-88d2-4bac-b6ab-07818277ed2f" providerId="ADAL" clId="{2942843F-3434-4181-90A2-B7FC65D78E75}" dt="2021-03-09T11:17:04.894" v="619" actId="20577"/>
        <pc:sldMkLst>
          <pc:docMk/>
          <pc:sldMk cId="6394910" sldId="368"/>
        </pc:sldMkLst>
        <pc:spChg chg="mod">
          <ac:chgData name="it18120226@my.sliit.lk" userId="434220d6-88d2-4bac-b6ab-07818277ed2f" providerId="ADAL" clId="{2942843F-3434-4181-90A2-B7FC65D78E75}" dt="2021-03-09T11:17:04.894" v="619" actId="20577"/>
          <ac:spMkLst>
            <pc:docMk/>
            <pc:sldMk cId="6394910" sldId="368"/>
            <ac:spMk id="6" creationId="{F7E461F4-E6D8-4801-94AA-9B72FC99FFED}"/>
          </ac:spMkLst>
        </pc:spChg>
        <pc:picChg chg="ord">
          <ac:chgData name="it18120226@my.sliit.lk" userId="434220d6-88d2-4bac-b6ab-07818277ed2f" providerId="ADAL" clId="{2942843F-3434-4181-90A2-B7FC65D78E75}" dt="2021-03-09T07:17:20.700" v="548" actId="167"/>
          <ac:picMkLst>
            <pc:docMk/>
            <pc:sldMk cId="6394910" sldId="368"/>
            <ac:picMk id="8" creationId="{93029A13-6A22-4396-8F7B-47B84EA6C5E3}"/>
          </ac:picMkLst>
        </pc:picChg>
      </pc:sldChg>
      <pc:sldChg chg="modSp mod">
        <pc:chgData name="it18120226@my.sliit.lk" userId="434220d6-88d2-4bac-b6ab-07818277ed2f" providerId="ADAL" clId="{2942843F-3434-4181-90A2-B7FC65D78E75}" dt="2021-03-09T07:17:15.602" v="547" actId="167"/>
        <pc:sldMkLst>
          <pc:docMk/>
          <pc:sldMk cId="93041841" sldId="369"/>
        </pc:sldMkLst>
        <pc:picChg chg="ord">
          <ac:chgData name="it18120226@my.sliit.lk" userId="434220d6-88d2-4bac-b6ab-07818277ed2f" providerId="ADAL" clId="{2942843F-3434-4181-90A2-B7FC65D78E75}" dt="2021-03-09T07:17:15.602" v="547" actId="167"/>
          <ac:picMkLst>
            <pc:docMk/>
            <pc:sldMk cId="93041841" sldId="369"/>
            <ac:picMk id="8" creationId="{D7AEAF21-C08B-4CC8-8174-E990FBC15A7F}"/>
          </ac:picMkLst>
        </pc:picChg>
      </pc:sldChg>
      <pc:sldChg chg="del">
        <pc:chgData name="it18120226@my.sliit.lk" userId="434220d6-88d2-4bac-b6ab-07818277ed2f" providerId="ADAL" clId="{2942843F-3434-4181-90A2-B7FC65D78E75}" dt="2021-03-09T03:58:46.927" v="223" actId="2696"/>
        <pc:sldMkLst>
          <pc:docMk/>
          <pc:sldMk cId="3668890284" sldId="374"/>
        </pc:sldMkLst>
      </pc:sldChg>
      <pc:sldChg chg="modSp mod">
        <pc:chgData name="it18120226@my.sliit.lk" userId="434220d6-88d2-4bac-b6ab-07818277ed2f" providerId="ADAL" clId="{2942843F-3434-4181-90A2-B7FC65D78E75}" dt="2021-03-09T07:40:30.035" v="553" actId="167"/>
        <pc:sldMkLst>
          <pc:docMk/>
          <pc:sldMk cId="1643904466" sldId="376"/>
        </pc:sldMkLst>
        <pc:picChg chg="ord">
          <ac:chgData name="it18120226@my.sliit.lk" userId="434220d6-88d2-4bac-b6ab-07818277ed2f" providerId="ADAL" clId="{2942843F-3434-4181-90A2-B7FC65D78E75}" dt="2021-03-09T07:40:30.035" v="553" actId="167"/>
          <ac:picMkLst>
            <pc:docMk/>
            <pc:sldMk cId="1643904466" sldId="376"/>
            <ac:picMk id="8" creationId="{4E2A0169-C904-4FF1-AB75-4B61EB478664}"/>
          </ac:picMkLst>
        </pc:picChg>
      </pc:sldChg>
      <pc:sldChg chg="addSp modSp mod">
        <pc:chgData name="it18120226@my.sliit.lk" userId="434220d6-88d2-4bac-b6ab-07818277ed2f" providerId="ADAL" clId="{2942843F-3434-4181-90A2-B7FC65D78E75}" dt="2021-03-09T05:50:18.969" v="399" actId="108"/>
        <pc:sldMkLst>
          <pc:docMk/>
          <pc:sldMk cId="9863696" sldId="378"/>
        </pc:sldMkLst>
        <pc:spChg chg="mod">
          <ac:chgData name="it18120226@my.sliit.lk" userId="434220d6-88d2-4bac-b6ab-07818277ed2f" providerId="ADAL" clId="{2942843F-3434-4181-90A2-B7FC65D78E75}" dt="2021-03-09T05:50:18.969" v="399" actId="108"/>
          <ac:spMkLst>
            <pc:docMk/>
            <pc:sldMk cId="9863696" sldId="378"/>
            <ac:spMk id="2" creationId="{4465435F-6361-422B-9D7D-AB3010079AED}"/>
          </ac:spMkLst>
        </pc:spChg>
        <pc:spChg chg="add mod">
          <ac:chgData name="it18120226@my.sliit.lk" userId="434220d6-88d2-4bac-b6ab-07818277ed2f" providerId="ADAL" clId="{2942843F-3434-4181-90A2-B7FC65D78E75}" dt="2021-03-09T05:46:14.297" v="393"/>
          <ac:spMkLst>
            <pc:docMk/>
            <pc:sldMk cId="9863696" sldId="378"/>
            <ac:spMk id="5" creationId="{9792D9FA-6AD8-44D7-A0D0-95DD35579183}"/>
          </ac:spMkLst>
        </pc:spChg>
      </pc:sldChg>
      <pc:sldChg chg="addSp modSp mod">
        <pc:chgData name="it18120226@my.sliit.lk" userId="434220d6-88d2-4bac-b6ab-07818277ed2f" providerId="ADAL" clId="{2942843F-3434-4181-90A2-B7FC65D78E75}" dt="2021-03-09T05:58:36.700" v="496" actId="108"/>
        <pc:sldMkLst>
          <pc:docMk/>
          <pc:sldMk cId="1573783376" sldId="380"/>
        </pc:sldMkLst>
        <pc:spChg chg="add mod">
          <ac:chgData name="it18120226@my.sliit.lk" userId="434220d6-88d2-4bac-b6ab-07818277ed2f" providerId="ADAL" clId="{2942843F-3434-4181-90A2-B7FC65D78E75}" dt="2021-03-09T05:46:17.194" v="394"/>
          <ac:spMkLst>
            <pc:docMk/>
            <pc:sldMk cId="1573783376" sldId="380"/>
            <ac:spMk id="4" creationId="{1CCFAB29-7306-4C4D-8B87-29284FD59E97}"/>
          </ac:spMkLst>
        </pc:spChg>
        <pc:spChg chg="mod">
          <ac:chgData name="it18120226@my.sliit.lk" userId="434220d6-88d2-4bac-b6ab-07818277ed2f" providerId="ADAL" clId="{2942843F-3434-4181-90A2-B7FC65D78E75}" dt="2021-03-09T05:58:36.700" v="496" actId="108"/>
          <ac:spMkLst>
            <pc:docMk/>
            <pc:sldMk cId="1573783376" sldId="380"/>
            <ac:spMk id="5" creationId="{22F6FBBB-4C77-4A4B-BE54-96D3B0DF3BB7}"/>
          </ac:spMkLst>
        </pc:spChg>
        <pc:spChg chg="mod">
          <ac:chgData name="it18120226@my.sliit.lk" userId="434220d6-88d2-4bac-b6ab-07818277ed2f" providerId="ADAL" clId="{2942843F-3434-4181-90A2-B7FC65D78E75}" dt="2021-03-09T05:55:45.306" v="484" actId="27636"/>
          <ac:spMkLst>
            <pc:docMk/>
            <pc:sldMk cId="1573783376" sldId="380"/>
            <ac:spMk id="6" creationId="{F7E461F4-E6D8-4801-94AA-9B72FC99FFED}"/>
          </ac:spMkLst>
        </pc:spChg>
        <pc:picChg chg="add mod ord">
          <ac:chgData name="it18120226@my.sliit.lk" userId="434220d6-88d2-4bac-b6ab-07818277ed2f" providerId="ADAL" clId="{2942843F-3434-4181-90A2-B7FC65D78E75}" dt="2021-03-09T05:56:02.537" v="486" actId="167"/>
          <ac:picMkLst>
            <pc:docMk/>
            <pc:sldMk cId="1573783376" sldId="380"/>
            <ac:picMk id="7" creationId="{5F21250B-9F95-4763-BB5C-250232A56A10}"/>
          </ac:picMkLst>
        </pc:picChg>
        <pc:picChg chg="add mod ord">
          <ac:chgData name="it18120226@my.sliit.lk" userId="434220d6-88d2-4bac-b6ab-07818277ed2f" providerId="ADAL" clId="{2942843F-3434-4181-90A2-B7FC65D78E75}" dt="2021-03-09T05:56:02.537" v="486" actId="167"/>
          <ac:picMkLst>
            <pc:docMk/>
            <pc:sldMk cId="1573783376" sldId="380"/>
            <ac:picMk id="8" creationId="{08BA5CC6-6975-46DF-B242-996871B0F604}"/>
          </ac:picMkLst>
        </pc:picChg>
        <pc:picChg chg="add mod ord">
          <ac:chgData name="it18120226@my.sliit.lk" userId="434220d6-88d2-4bac-b6ab-07818277ed2f" providerId="ADAL" clId="{2942843F-3434-4181-90A2-B7FC65D78E75}" dt="2021-03-09T05:56:02.537" v="486" actId="167"/>
          <ac:picMkLst>
            <pc:docMk/>
            <pc:sldMk cId="1573783376" sldId="380"/>
            <ac:picMk id="9" creationId="{9CF088CB-59B9-4B16-A85B-F164E3954020}"/>
          </ac:picMkLst>
        </pc:picChg>
      </pc:sldChg>
      <pc:sldChg chg="addSp modSp mod">
        <pc:chgData name="it18120226@my.sliit.lk" userId="434220d6-88d2-4bac-b6ab-07818277ed2f" providerId="ADAL" clId="{2942843F-3434-4181-90A2-B7FC65D78E75}" dt="2021-03-09T05:58:48.110" v="499" actId="1036"/>
        <pc:sldMkLst>
          <pc:docMk/>
          <pc:sldMk cId="934122700" sldId="381"/>
        </pc:sldMkLst>
        <pc:spChg chg="add mod">
          <ac:chgData name="it18120226@my.sliit.lk" userId="434220d6-88d2-4bac-b6ab-07818277ed2f" providerId="ADAL" clId="{2942843F-3434-4181-90A2-B7FC65D78E75}" dt="2021-03-09T03:51:27.994" v="195"/>
          <ac:spMkLst>
            <pc:docMk/>
            <pc:sldMk cId="934122700" sldId="381"/>
            <ac:spMk id="4" creationId="{9A2BD9C5-FE3A-4B74-9ACF-0FD16F67769A}"/>
          </ac:spMkLst>
        </pc:spChg>
        <pc:spChg chg="mod">
          <ac:chgData name="it18120226@my.sliit.lk" userId="434220d6-88d2-4bac-b6ab-07818277ed2f" providerId="ADAL" clId="{2942843F-3434-4181-90A2-B7FC65D78E75}" dt="2021-03-09T05:58:42.705" v="497" actId="108"/>
          <ac:spMkLst>
            <pc:docMk/>
            <pc:sldMk cId="934122700" sldId="381"/>
            <ac:spMk id="5" creationId="{22F6FBBB-4C77-4A4B-BE54-96D3B0DF3BB7}"/>
          </ac:spMkLst>
        </pc:spChg>
        <pc:spChg chg="mod">
          <ac:chgData name="it18120226@my.sliit.lk" userId="434220d6-88d2-4bac-b6ab-07818277ed2f" providerId="ADAL" clId="{2942843F-3434-4181-90A2-B7FC65D78E75}" dt="2021-03-09T03:32:22.508" v="33" actId="20577"/>
          <ac:spMkLst>
            <pc:docMk/>
            <pc:sldMk cId="934122700" sldId="381"/>
            <ac:spMk id="6" creationId="{F7E461F4-E6D8-4801-94AA-9B72FC99FFED}"/>
          </ac:spMkLst>
        </pc:spChg>
        <pc:picChg chg="add mod">
          <ac:chgData name="it18120226@my.sliit.lk" userId="434220d6-88d2-4bac-b6ab-07818277ed2f" providerId="ADAL" clId="{2942843F-3434-4181-90A2-B7FC65D78E75}" dt="2021-03-09T05:58:48.110" v="499" actId="1036"/>
          <ac:picMkLst>
            <pc:docMk/>
            <pc:sldMk cId="934122700" sldId="381"/>
            <ac:picMk id="7" creationId="{F8E0787C-2420-4321-B3F7-C77EBC118202}"/>
          </ac:picMkLst>
        </pc:picChg>
        <pc:picChg chg="add mod">
          <ac:chgData name="it18120226@my.sliit.lk" userId="434220d6-88d2-4bac-b6ab-07818277ed2f" providerId="ADAL" clId="{2942843F-3434-4181-90A2-B7FC65D78E75}" dt="2021-03-09T03:51:38.588" v="196"/>
          <ac:picMkLst>
            <pc:docMk/>
            <pc:sldMk cId="934122700" sldId="381"/>
            <ac:picMk id="8" creationId="{1144A775-A360-440B-BA6A-E32B26CEDC41}"/>
          </ac:picMkLst>
        </pc:picChg>
        <pc:picChg chg="add mod">
          <ac:chgData name="it18120226@my.sliit.lk" userId="434220d6-88d2-4bac-b6ab-07818277ed2f" providerId="ADAL" clId="{2942843F-3434-4181-90A2-B7FC65D78E75}" dt="2021-03-09T03:51:38.588" v="196"/>
          <ac:picMkLst>
            <pc:docMk/>
            <pc:sldMk cId="934122700" sldId="381"/>
            <ac:picMk id="9" creationId="{C7623FF2-A32E-43EC-B05B-06C93831F582}"/>
          </ac:picMkLst>
        </pc:picChg>
      </pc:sldChg>
      <pc:sldChg chg="modSp mod">
        <pc:chgData name="it18120226@my.sliit.lk" userId="434220d6-88d2-4bac-b6ab-07818277ed2f" providerId="ADAL" clId="{2942843F-3434-4181-90A2-B7FC65D78E75}" dt="2021-03-09T17:26:44.888" v="742" actId="6549"/>
        <pc:sldMkLst>
          <pc:docMk/>
          <pc:sldMk cId="28583670" sldId="384"/>
        </pc:sldMkLst>
        <pc:spChg chg="mod">
          <ac:chgData name="it18120226@my.sliit.lk" userId="434220d6-88d2-4bac-b6ab-07818277ed2f" providerId="ADAL" clId="{2942843F-3434-4181-90A2-B7FC65D78E75}" dt="2021-03-09T17:26:44.888" v="742" actId="6549"/>
          <ac:spMkLst>
            <pc:docMk/>
            <pc:sldMk cId="28583670" sldId="384"/>
            <ac:spMk id="14" creationId="{39902B0D-2637-4500-A7B0-4CB9F9223643}"/>
          </ac:spMkLst>
        </pc:spChg>
      </pc:sldChg>
      <pc:sldChg chg="modSp mod">
        <pc:chgData name="it18120226@my.sliit.lk" userId="434220d6-88d2-4bac-b6ab-07818277ed2f" providerId="ADAL" clId="{2942843F-3434-4181-90A2-B7FC65D78E75}" dt="2021-03-09T06:43:44.815" v="527"/>
        <pc:sldMkLst>
          <pc:docMk/>
          <pc:sldMk cId="3613969826" sldId="387"/>
        </pc:sldMkLst>
        <pc:spChg chg="mod">
          <ac:chgData name="it18120226@my.sliit.lk" userId="434220d6-88d2-4bac-b6ab-07818277ed2f" providerId="ADAL" clId="{2942843F-3434-4181-90A2-B7FC65D78E75}" dt="2021-03-09T06:43:44.815" v="527"/>
          <ac:spMkLst>
            <pc:docMk/>
            <pc:sldMk cId="3613969826" sldId="387"/>
            <ac:spMk id="6" creationId="{BFFD1E22-CBA5-4979-90FC-F3B5EFFE4279}"/>
          </ac:spMkLst>
        </pc:spChg>
      </pc:sldChg>
      <pc:sldChg chg="modSp mod">
        <pc:chgData name="it18120226@my.sliit.lk" userId="434220d6-88d2-4bac-b6ab-07818277ed2f" providerId="ADAL" clId="{2942843F-3434-4181-90A2-B7FC65D78E75}" dt="2021-03-09T06:44:43.894" v="539" actId="20577"/>
        <pc:sldMkLst>
          <pc:docMk/>
          <pc:sldMk cId="168305474" sldId="390"/>
        </pc:sldMkLst>
        <pc:spChg chg="mod">
          <ac:chgData name="it18120226@my.sliit.lk" userId="434220d6-88d2-4bac-b6ab-07818277ed2f" providerId="ADAL" clId="{2942843F-3434-4181-90A2-B7FC65D78E75}" dt="2021-03-09T06:44:43.894" v="539" actId="20577"/>
          <ac:spMkLst>
            <pc:docMk/>
            <pc:sldMk cId="168305474" sldId="390"/>
            <ac:spMk id="6" creationId="{BFFD1E22-CBA5-4979-90FC-F3B5EFFE4279}"/>
          </ac:spMkLst>
        </pc:spChg>
      </pc:sldChg>
      <pc:sldChg chg="addSp delSp modSp mod">
        <pc:chgData name="it18120226@my.sliit.lk" userId="434220d6-88d2-4bac-b6ab-07818277ed2f" providerId="ADAL" clId="{2942843F-3434-4181-90A2-B7FC65D78E75}" dt="2021-03-09T14:41:39.956" v="683"/>
        <pc:sldMkLst>
          <pc:docMk/>
          <pc:sldMk cId="879344293" sldId="392"/>
        </pc:sldMkLst>
        <pc:spChg chg="add del">
          <ac:chgData name="it18120226@my.sliit.lk" userId="434220d6-88d2-4bac-b6ab-07818277ed2f" providerId="ADAL" clId="{2942843F-3434-4181-90A2-B7FC65D78E75}" dt="2021-03-09T14:40:53.187" v="682" actId="22"/>
          <ac:spMkLst>
            <pc:docMk/>
            <pc:sldMk cId="879344293" sldId="392"/>
            <ac:spMk id="17" creationId="{9547360D-6347-4CC8-B06F-17C17920256E}"/>
          </ac:spMkLst>
        </pc:spChg>
        <pc:spChg chg="add mod">
          <ac:chgData name="it18120226@my.sliit.lk" userId="434220d6-88d2-4bac-b6ab-07818277ed2f" providerId="ADAL" clId="{2942843F-3434-4181-90A2-B7FC65D78E75}" dt="2021-03-09T14:41:39.956" v="683"/>
          <ac:spMkLst>
            <pc:docMk/>
            <pc:sldMk cId="879344293" sldId="392"/>
            <ac:spMk id="18" creationId="{0FEF35B5-6844-4E9D-93BE-0FF66E742636}"/>
          </ac:spMkLst>
        </pc:spChg>
        <pc:picChg chg="del mod">
          <ac:chgData name="it18120226@my.sliit.lk" userId="434220d6-88d2-4bac-b6ab-07818277ed2f" providerId="ADAL" clId="{2942843F-3434-4181-90A2-B7FC65D78E75}" dt="2021-03-09T14:40:26.413" v="680" actId="478"/>
          <ac:picMkLst>
            <pc:docMk/>
            <pc:sldMk cId="879344293" sldId="392"/>
            <ac:picMk id="7" creationId="{9EC04A53-CB8E-45CA-862F-3894D63983ED}"/>
          </ac:picMkLst>
        </pc:picChg>
        <pc:picChg chg="mod">
          <ac:chgData name="it18120226@my.sliit.lk" userId="434220d6-88d2-4bac-b6ab-07818277ed2f" providerId="ADAL" clId="{2942843F-3434-4181-90A2-B7FC65D78E75}" dt="2021-03-09T14:39:34.518" v="677" actId="1076"/>
          <ac:picMkLst>
            <pc:docMk/>
            <pc:sldMk cId="879344293" sldId="392"/>
            <ac:picMk id="9" creationId="{8B11F565-0020-420A-89DC-20ADCE3BA5CD}"/>
          </ac:picMkLst>
        </pc:picChg>
      </pc:sldChg>
      <pc:sldChg chg="modSp mod">
        <pc:chgData name="it18120226@my.sliit.lk" userId="434220d6-88d2-4bac-b6ab-07818277ed2f" providerId="ADAL" clId="{2942843F-3434-4181-90A2-B7FC65D78E75}" dt="2021-03-09T17:27:50.915" v="763"/>
        <pc:sldMkLst>
          <pc:docMk/>
          <pc:sldMk cId="2371450287" sldId="397"/>
        </pc:sldMkLst>
        <pc:spChg chg="mod">
          <ac:chgData name="it18120226@my.sliit.lk" userId="434220d6-88d2-4bac-b6ab-07818277ed2f" providerId="ADAL" clId="{2942843F-3434-4181-90A2-B7FC65D78E75}" dt="2021-03-09T17:27:50.915" v="763"/>
          <ac:spMkLst>
            <pc:docMk/>
            <pc:sldMk cId="2371450287" sldId="397"/>
            <ac:spMk id="14" creationId="{39902B0D-2637-4500-A7B0-4CB9F9223643}"/>
          </ac:spMkLst>
        </pc:spChg>
      </pc:sldChg>
      <pc:sldChg chg="addSp delSp modSp mod">
        <pc:chgData name="it18120226@my.sliit.lk" userId="434220d6-88d2-4bac-b6ab-07818277ed2f" providerId="ADAL" clId="{2942843F-3434-4181-90A2-B7FC65D78E75}" dt="2021-03-09T11:27:28.113" v="673" actId="20577"/>
        <pc:sldMkLst>
          <pc:docMk/>
          <pc:sldMk cId="646891140" sldId="398"/>
        </pc:sldMkLst>
        <pc:spChg chg="add mod">
          <ac:chgData name="it18120226@my.sliit.lk" userId="434220d6-88d2-4bac-b6ab-07818277ed2f" providerId="ADAL" clId="{2942843F-3434-4181-90A2-B7FC65D78E75}" dt="2021-03-09T11:27:28.113" v="673" actId="20577"/>
          <ac:spMkLst>
            <pc:docMk/>
            <pc:sldMk cId="646891140" sldId="398"/>
            <ac:spMk id="6" creationId="{5B14BE0B-00EC-4833-8C8E-E89B09164FE2}"/>
          </ac:spMkLst>
        </pc:spChg>
        <pc:graphicFrameChg chg="del mod modGraphic">
          <ac:chgData name="it18120226@my.sliit.lk" userId="434220d6-88d2-4bac-b6ab-07818277ed2f" providerId="ADAL" clId="{2942843F-3434-4181-90A2-B7FC65D78E75}" dt="2021-03-09T11:25:34.234" v="620" actId="478"/>
          <ac:graphicFrameMkLst>
            <pc:docMk/>
            <pc:sldMk cId="646891140" sldId="398"/>
            <ac:graphicFrameMk id="2" creationId="{848CAD73-D67F-4448-B3D2-533569D2452E}"/>
          </ac:graphicFrameMkLst>
        </pc:graphicFrameChg>
        <pc:cxnChg chg="add del mod">
          <ac:chgData name="it18120226@my.sliit.lk" userId="434220d6-88d2-4bac-b6ab-07818277ed2f" providerId="ADAL" clId="{2942843F-3434-4181-90A2-B7FC65D78E75}" dt="2021-03-09T11:25:36.258" v="621" actId="478"/>
          <ac:cxnSpMkLst>
            <pc:docMk/>
            <pc:sldMk cId="646891140" sldId="398"/>
            <ac:cxnSpMk id="4" creationId="{208A4703-58A5-42AA-A70C-E4DB6D88F1EB}"/>
          </ac:cxnSpMkLst>
        </pc:cxnChg>
      </pc:sldChg>
      <pc:sldChg chg="addSp modSp mod">
        <pc:chgData name="it18120226@my.sliit.lk" userId="434220d6-88d2-4bac-b6ab-07818277ed2f" providerId="ADAL" clId="{2942843F-3434-4181-90A2-B7FC65D78E75}" dt="2021-03-09T15:07:00.486" v="738" actId="404"/>
        <pc:sldMkLst>
          <pc:docMk/>
          <pc:sldMk cId="1420284539" sldId="399"/>
        </pc:sldMkLst>
        <pc:graphicFrameChg chg="mod modGraphic">
          <ac:chgData name="it18120226@my.sliit.lk" userId="434220d6-88d2-4bac-b6ab-07818277ed2f" providerId="ADAL" clId="{2942843F-3434-4181-90A2-B7FC65D78E75}" dt="2021-03-09T15:07:00.486" v="738" actId="404"/>
          <ac:graphicFrameMkLst>
            <pc:docMk/>
            <pc:sldMk cId="1420284539" sldId="399"/>
            <ac:graphicFrameMk id="2" creationId="{7C8D8000-BAA9-4664-B564-4AD4100CB54B}"/>
          </ac:graphicFrameMkLst>
        </pc:graphicFrameChg>
        <pc:cxnChg chg="add mod">
          <ac:chgData name="it18120226@my.sliit.lk" userId="434220d6-88d2-4bac-b6ab-07818277ed2f" providerId="ADAL" clId="{2942843F-3434-4181-90A2-B7FC65D78E75}" dt="2021-03-09T07:52:19.990" v="589" actId="14100"/>
          <ac:cxnSpMkLst>
            <pc:docMk/>
            <pc:sldMk cId="1420284539" sldId="399"/>
            <ac:cxnSpMk id="4" creationId="{64297023-0A5E-447E-8FDD-D89ACCD68882}"/>
          </ac:cxnSpMkLst>
        </pc:cxnChg>
      </pc:sldChg>
      <pc:sldChg chg="addSp modSp mod">
        <pc:chgData name="it18120226@my.sliit.lk" userId="434220d6-88d2-4bac-b6ab-07818277ed2f" providerId="ADAL" clId="{2942843F-3434-4181-90A2-B7FC65D78E75}" dt="2021-03-09T14:47:09.331" v="726" actId="14100"/>
        <pc:sldMkLst>
          <pc:docMk/>
          <pc:sldMk cId="4039289081" sldId="400"/>
        </pc:sldMkLst>
        <pc:graphicFrameChg chg="mod modGraphic">
          <ac:chgData name="it18120226@my.sliit.lk" userId="434220d6-88d2-4bac-b6ab-07818277ed2f" providerId="ADAL" clId="{2942843F-3434-4181-90A2-B7FC65D78E75}" dt="2021-03-09T14:47:09.331" v="726" actId="14100"/>
          <ac:graphicFrameMkLst>
            <pc:docMk/>
            <pc:sldMk cId="4039289081" sldId="400"/>
            <ac:graphicFrameMk id="9" creationId="{9E3D5F1B-6A9B-41D3-9834-5AF918855CD3}"/>
          </ac:graphicFrameMkLst>
        </pc:graphicFrameChg>
        <pc:cxnChg chg="add mod">
          <ac:chgData name="it18120226@my.sliit.lk" userId="434220d6-88d2-4bac-b6ab-07818277ed2f" providerId="ADAL" clId="{2942843F-3434-4181-90A2-B7FC65D78E75}" dt="2021-03-09T14:46:55.721" v="722" actId="1038"/>
          <ac:cxnSpMkLst>
            <pc:docMk/>
            <pc:sldMk cId="4039289081" sldId="400"/>
            <ac:cxnSpMk id="3" creationId="{BE38875F-8322-41F0-97DE-CADB7A0CB8FC}"/>
          </ac:cxnSpMkLst>
        </pc:cxnChg>
      </pc:sldChg>
      <pc:sldChg chg="addSp modSp add mod">
        <pc:chgData name="it18120226@my.sliit.lk" userId="434220d6-88d2-4bac-b6ab-07818277ed2f" providerId="ADAL" clId="{2942843F-3434-4181-90A2-B7FC65D78E75}" dt="2021-03-09T03:46:27.794" v="183" actId="108"/>
        <pc:sldMkLst>
          <pc:docMk/>
          <pc:sldMk cId="3608007740" sldId="401"/>
        </pc:sldMkLst>
        <pc:spChg chg="mod">
          <ac:chgData name="it18120226@my.sliit.lk" userId="434220d6-88d2-4bac-b6ab-07818277ed2f" providerId="ADAL" clId="{2942843F-3434-4181-90A2-B7FC65D78E75}" dt="2021-03-09T03:46:27.794" v="183" actId="108"/>
          <ac:spMkLst>
            <pc:docMk/>
            <pc:sldMk cId="3608007740" sldId="401"/>
            <ac:spMk id="2" creationId="{509AA335-9F40-4568-8F6B-3D55FCBAD349}"/>
          </ac:spMkLst>
        </pc:spChg>
        <pc:spChg chg="add mod">
          <ac:chgData name="it18120226@my.sliit.lk" userId="434220d6-88d2-4bac-b6ab-07818277ed2f" providerId="ADAL" clId="{2942843F-3434-4181-90A2-B7FC65D78E75}" dt="2021-03-09T03:44:34.857" v="169"/>
          <ac:spMkLst>
            <pc:docMk/>
            <pc:sldMk cId="3608007740" sldId="401"/>
            <ac:spMk id="39" creationId="{95D76940-FE6A-4521-AA9A-FC8BA5AA6E5F}"/>
          </ac:spMkLst>
        </pc:spChg>
        <pc:picChg chg="add mod ord">
          <ac:chgData name="it18120226@my.sliit.lk" userId="434220d6-88d2-4bac-b6ab-07818277ed2f" providerId="ADAL" clId="{2942843F-3434-4181-90A2-B7FC65D78E75}" dt="2021-03-09T03:43:01.630" v="158" actId="167"/>
          <ac:picMkLst>
            <pc:docMk/>
            <pc:sldMk cId="3608007740" sldId="401"/>
            <ac:picMk id="29" creationId="{B63D45C6-352A-47B5-AD1F-F80E15F5904F}"/>
          </ac:picMkLst>
        </pc:picChg>
        <pc:picChg chg="add mod">
          <ac:chgData name="it18120226@my.sliit.lk" userId="434220d6-88d2-4bac-b6ab-07818277ed2f" providerId="ADAL" clId="{2942843F-3434-4181-90A2-B7FC65D78E75}" dt="2021-03-09T03:42:52.882" v="157"/>
          <ac:picMkLst>
            <pc:docMk/>
            <pc:sldMk cId="3608007740" sldId="401"/>
            <ac:picMk id="30" creationId="{C0E3446A-146E-4252-916C-EC56A7563A82}"/>
          </ac:picMkLst>
        </pc:picChg>
      </pc:sldChg>
      <pc:sldChg chg="addSp delSp modSp add mod">
        <pc:chgData name="it18120226@my.sliit.lk" userId="434220d6-88d2-4bac-b6ab-07818277ed2f" providerId="ADAL" clId="{2942843F-3434-4181-90A2-B7FC65D78E75}" dt="2021-03-09T03:46:37.179" v="184" actId="108"/>
        <pc:sldMkLst>
          <pc:docMk/>
          <pc:sldMk cId="4153535299" sldId="402"/>
        </pc:sldMkLst>
        <pc:spChg chg="mod">
          <ac:chgData name="it18120226@my.sliit.lk" userId="434220d6-88d2-4bac-b6ab-07818277ed2f" providerId="ADAL" clId="{2942843F-3434-4181-90A2-B7FC65D78E75}" dt="2021-03-09T03:46:37.179" v="184" actId="108"/>
          <ac:spMkLst>
            <pc:docMk/>
            <pc:sldMk cId="4153535299" sldId="402"/>
            <ac:spMk id="2" creationId="{509AA335-9F40-4568-8F6B-3D55FCBAD349}"/>
          </ac:spMkLst>
        </pc:spChg>
        <pc:spChg chg="add del mod">
          <ac:chgData name="it18120226@my.sliit.lk" userId="434220d6-88d2-4bac-b6ab-07818277ed2f" providerId="ADAL" clId="{2942843F-3434-4181-90A2-B7FC65D78E75}" dt="2021-03-09T03:44:19.459" v="167"/>
          <ac:spMkLst>
            <pc:docMk/>
            <pc:sldMk cId="4153535299" sldId="402"/>
            <ac:spMk id="48" creationId="{DC126DEF-503D-4C91-8F67-4BBFBF75FA2B}"/>
          </ac:spMkLst>
        </pc:spChg>
        <pc:spChg chg="add del mod">
          <ac:chgData name="it18120226@my.sliit.lk" userId="434220d6-88d2-4bac-b6ab-07818277ed2f" providerId="ADAL" clId="{2942843F-3434-4181-90A2-B7FC65D78E75}" dt="2021-03-09T03:44:18.910" v="166"/>
          <ac:spMkLst>
            <pc:docMk/>
            <pc:sldMk cId="4153535299" sldId="402"/>
            <ac:spMk id="59" creationId="{1E83BEC9-D523-47CB-99B4-DF79FF50D966}"/>
          </ac:spMkLst>
        </pc:spChg>
        <pc:spChg chg="add mod">
          <ac:chgData name="it18120226@my.sliit.lk" userId="434220d6-88d2-4bac-b6ab-07818277ed2f" providerId="ADAL" clId="{2942843F-3434-4181-90A2-B7FC65D78E75}" dt="2021-03-09T03:44:20.516" v="168"/>
          <ac:spMkLst>
            <pc:docMk/>
            <pc:sldMk cId="4153535299" sldId="402"/>
            <ac:spMk id="60" creationId="{B2624B02-06F9-47B0-952E-33F57E8A392A}"/>
          </ac:spMkLst>
        </pc:spChg>
        <pc:picChg chg="add mod ord">
          <ac:chgData name="it18120226@my.sliit.lk" userId="434220d6-88d2-4bac-b6ab-07818277ed2f" providerId="ADAL" clId="{2942843F-3434-4181-90A2-B7FC65D78E75}" dt="2021-03-09T03:43:18.592" v="160" actId="167"/>
          <ac:picMkLst>
            <pc:docMk/>
            <pc:sldMk cId="4153535299" sldId="402"/>
            <ac:picMk id="35" creationId="{2534D8C6-A597-4116-A256-88D0897DF5F0}"/>
          </ac:picMkLst>
        </pc:picChg>
        <pc:picChg chg="add mod">
          <ac:chgData name="it18120226@my.sliit.lk" userId="434220d6-88d2-4bac-b6ab-07818277ed2f" providerId="ADAL" clId="{2942843F-3434-4181-90A2-B7FC65D78E75}" dt="2021-03-09T03:43:13.708" v="159"/>
          <ac:picMkLst>
            <pc:docMk/>
            <pc:sldMk cId="4153535299" sldId="402"/>
            <ac:picMk id="43" creationId="{15C00839-289B-42AC-A2C1-E6ABFCCFA8F0}"/>
          </ac:picMkLst>
        </pc:picChg>
      </pc:sldChg>
      <pc:sldChg chg="addSp modSp add mod">
        <pc:chgData name="it18120226@my.sliit.lk" userId="434220d6-88d2-4bac-b6ab-07818277ed2f" providerId="ADAL" clId="{2942843F-3434-4181-90A2-B7FC65D78E75}" dt="2021-03-09T03:46:45.411" v="185" actId="108"/>
        <pc:sldMkLst>
          <pc:docMk/>
          <pc:sldMk cId="4114081028" sldId="403"/>
        </pc:sldMkLst>
        <pc:spChg chg="mod">
          <ac:chgData name="it18120226@my.sliit.lk" userId="434220d6-88d2-4bac-b6ab-07818277ed2f" providerId="ADAL" clId="{2942843F-3434-4181-90A2-B7FC65D78E75}" dt="2021-03-09T03:46:45.411" v="185" actId="108"/>
          <ac:spMkLst>
            <pc:docMk/>
            <pc:sldMk cId="4114081028" sldId="403"/>
            <ac:spMk id="2" creationId="{509AA335-9F40-4568-8F6B-3D55FCBAD349}"/>
          </ac:spMkLst>
        </pc:spChg>
        <pc:spChg chg="add mod">
          <ac:chgData name="it18120226@my.sliit.lk" userId="434220d6-88d2-4bac-b6ab-07818277ed2f" providerId="ADAL" clId="{2942843F-3434-4181-90A2-B7FC65D78E75}" dt="2021-03-09T03:43:43.940" v="163"/>
          <ac:spMkLst>
            <pc:docMk/>
            <pc:sldMk cId="4114081028" sldId="403"/>
            <ac:spMk id="29" creationId="{6940CE25-8BB2-4275-B529-4D4423D9417E}"/>
          </ac:spMkLst>
        </pc:spChg>
        <pc:picChg chg="add mod ord">
          <ac:chgData name="it18120226@my.sliit.lk" userId="434220d6-88d2-4bac-b6ab-07818277ed2f" providerId="ADAL" clId="{2942843F-3434-4181-90A2-B7FC65D78E75}" dt="2021-03-09T03:43:26.480" v="162" actId="167"/>
          <ac:picMkLst>
            <pc:docMk/>
            <pc:sldMk cId="4114081028" sldId="403"/>
            <ac:picMk id="27" creationId="{C315103D-C826-4FF1-A6C0-5B7580376673}"/>
          </ac:picMkLst>
        </pc:picChg>
        <pc:picChg chg="add mod">
          <ac:chgData name="it18120226@my.sliit.lk" userId="434220d6-88d2-4bac-b6ab-07818277ed2f" providerId="ADAL" clId="{2942843F-3434-4181-90A2-B7FC65D78E75}" dt="2021-03-09T03:43:22.890" v="161"/>
          <ac:picMkLst>
            <pc:docMk/>
            <pc:sldMk cId="4114081028" sldId="403"/>
            <ac:picMk id="28" creationId="{4379F2A7-3CEE-4E80-8FF0-B4EC4DFA3B16}"/>
          </ac:picMkLst>
        </pc:picChg>
      </pc:sldChg>
      <pc:sldChg chg="modSp add mod ord setBg">
        <pc:chgData name="it18120226@my.sliit.lk" userId="434220d6-88d2-4bac-b6ab-07818277ed2f" providerId="ADAL" clId="{2942843F-3434-4181-90A2-B7FC65D78E75}" dt="2021-03-09T03:34:58.119" v="74" actId="20577"/>
        <pc:sldMkLst>
          <pc:docMk/>
          <pc:sldMk cId="1234208681" sldId="404"/>
        </pc:sldMkLst>
        <pc:spChg chg="mod">
          <ac:chgData name="it18120226@my.sliit.lk" userId="434220d6-88d2-4bac-b6ab-07818277ed2f" providerId="ADAL" clId="{2942843F-3434-4181-90A2-B7FC65D78E75}" dt="2021-03-09T03:34:58.119" v="74" actId="20577"/>
          <ac:spMkLst>
            <pc:docMk/>
            <pc:sldMk cId="1234208681" sldId="404"/>
            <ac:spMk id="2" creationId="{A4EF436F-904B-49AD-BD7C-52E1F85F8C27}"/>
          </ac:spMkLst>
        </pc:spChg>
        <pc:spChg chg="mod">
          <ac:chgData name="it18120226@my.sliit.lk" userId="434220d6-88d2-4bac-b6ab-07818277ed2f" providerId="ADAL" clId="{2942843F-3434-4181-90A2-B7FC65D78E75}" dt="2021-03-09T03:34:28.783" v="44"/>
          <ac:spMkLst>
            <pc:docMk/>
            <pc:sldMk cId="1234208681" sldId="404"/>
            <ac:spMk id="5" creationId="{FA755AF9-6AEA-4BCA-A1A2-C57A58214B9E}"/>
          </ac:spMkLst>
        </pc:spChg>
        <pc:picChg chg="mod">
          <ac:chgData name="it18120226@my.sliit.lk" userId="434220d6-88d2-4bac-b6ab-07818277ed2f" providerId="ADAL" clId="{2942843F-3434-4181-90A2-B7FC65D78E75}" dt="2021-03-09T03:34:15.589" v="42" actId="14100"/>
          <ac:picMkLst>
            <pc:docMk/>
            <pc:sldMk cId="1234208681" sldId="404"/>
            <ac:picMk id="3" creationId="{16ADB2A7-49DC-473E-93EA-0C5C0B5E7D2C}"/>
          </ac:picMkLst>
        </pc:picChg>
      </pc:sldChg>
      <pc:sldChg chg="addSp delSp modSp add mod ord">
        <pc:chgData name="it18120226@my.sliit.lk" userId="434220d6-88d2-4bac-b6ab-07818277ed2f" providerId="ADAL" clId="{2942843F-3434-4181-90A2-B7FC65D78E75}" dt="2021-03-09T03:36:47.091" v="111" actId="20577"/>
        <pc:sldMkLst>
          <pc:docMk/>
          <pc:sldMk cId="1257289842" sldId="405"/>
        </pc:sldMkLst>
        <pc:spChg chg="mod">
          <ac:chgData name="it18120226@my.sliit.lk" userId="434220d6-88d2-4bac-b6ab-07818277ed2f" providerId="ADAL" clId="{2942843F-3434-4181-90A2-B7FC65D78E75}" dt="2021-03-09T03:36:47.091" v="111" actId="20577"/>
          <ac:spMkLst>
            <pc:docMk/>
            <pc:sldMk cId="1257289842" sldId="405"/>
            <ac:spMk id="2" creationId="{A4EF436F-904B-49AD-BD7C-52E1F85F8C27}"/>
          </ac:spMkLst>
        </pc:spChg>
        <pc:spChg chg="mod">
          <ac:chgData name="it18120226@my.sliit.lk" userId="434220d6-88d2-4bac-b6ab-07818277ed2f" providerId="ADAL" clId="{2942843F-3434-4181-90A2-B7FC65D78E75}" dt="2021-03-09T03:36:30.389" v="92" actId="20577"/>
          <ac:spMkLst>
            <pc:docMk/>
            <pc:sldMk cId="1257289842" sldId="405"/>
            <ac:spMk id="5" creationId="{FA755AF9-6AEA-4BCA-A1A2-C57A58214B9E}"/>
          </ac:spMkLst>
        </pc:spChg>
        <pc:picChg chg="del">
          <ac:chgData name="it18120226@my.sliit.lk" userId="434220d6-88d2-4bac-b6ab-07818277ed2f" providerId="ADAL" clId="{2942843F-3434-4181-90A2-B7FC65D78E75}" dt="2021-03-09T03:35:29.770" v="79" actId="478"/>
          <ac:picMkLst>
            <pc:docMk/>
            <pc:sldMk cId="1257289842" sldId="405"/>
            <ac:picMk id="3" creationId="{16ADB2A7-49DC-473E-93EA-0C5C0B5E7D2C}"/>
          </ac:picMkLst>
        </pc:picChg>
        <pc:picChg chg="add mod">
          <ac:chgData name="it18120226@my.sliit.lk" userId="434220d6-88d2-4bac-b6ab-07818277ed2f" providerId="ADAL" clId="{2942843F-3434-4181-90A2-B7FC65D78E75}" dt="2021-03-09T03:35:30.929" v="80"/>
          <ac:picMkLst>
            <pc:docMk/>
            <pc:sldMk cId="1257289842" sldId="405"/>
            <ac:picMk id="8" creationId="{AC6FE4AC-451D-44E4-9AB9-B107E000DCFE}"/>
          </ac:picMkLst>
        </pc:picChg>
      </pc:sldChg>
      <pc:sldChg chg="addSp delSp modSp add mod ord">
        <pc:chgData name="it18120226@my.sliit.lk" userId="434220d6-88d2-4bac-b6ab-07818277ed2f" providerId="ADAL" clId="{2942843F-3434-4181-90A2-B7FC65D78E75}" dt="2021-03-09T03:37:37.368" v="146" actId="20577"/>
        <pc:sldMkLst>
          <pc:docMk/>
          <pc:sldMk cId="3704864977" sldId="406"/>
        </pc:sldMkLst>
        <pc:spChg chg="mod">
          <ac:chgData name="it18120226@my.sliit.lk" userId="434220d6-88d2-4bac-b6ab-07818277ed2f" providerId="ADAL" clId="{2942843F-3434-4181-90A2-B7FC65D78E75}" dt="2021-03-09T03:37:37.368" v="146" actId="20577"/>
          <ac:spMkLst>
            <pc:docMk/>
            <pc:sldMk cId="3704864977" sldId="406"/>
            <ac:spMk id="2" creationId="{A4EF436F-904B-49AD-BD7C-52E1F85F8C27}"/>
          </ac:spMkLst>
        </pc:spChg>
        <pc:spChg chg="mod">
          <ac:chgData name="it18120226@my.sliit.lk" userId="434220d6-88d2-4bac-b6ab-07818277ed2f" providerId="ADAL" clId="{2942843F-3434-4181-90A2-B7FC65D78E75}" dt="2021-03-09T03:37:14.212" v="115"/>
          <ac:spMkLst>
            <pc:docMk/>
            <pc:sldMk cId="3704864977" sldId="406"/>
            <ac:spMk id="5" creationId="{FA755AF9-6AEA-4BCA-A1A2-C57A58214B9E}"/>
          </ac:spMkLst>
        </pc:spChg>
        <pc:picChg chg="del">
          <ac:chgData name="it18120226@my.sliit.lk" userId="434220d6-88d2-4bac-b6ab-07818277ed2f" providerId="ADAL" clId="{2942843F-3434-4181-90A2-B7FC65D78E75}" dt="2021-03-09T03:37:16.552" v="116" actId="478"/>
          <ac:picMkLst>
            <pc:docMk/>
            <pc:sldMk cId="3704864977" sldId="406"/>
            <ac:picMk id="8" creationId="{AC6FE4AC-451D-44E4-9AB9-B107E000DCFE}"/>
          </ac:picMkLst>
        </pc:picChg>
        <pc:picChg chg="add mod">
          <ac:chgData name="it18120226@my.sliit.lk" userId="434220d6-88d2-4bac-b6ab-07818277ed2f" providerId="ADAL" clId="{2942843F-3434-4181-90A2-B7FC65D78E75}" dt="2021-03-09T03:37:19.578" v="117"/>
          <ac:picMkLst>
            <pc:docMk/>
            <pc:sldMk cId="3704864977" sldId="406"/>
            <ac:picMk id="9" creationId="{A36B2AD1-984D-43EE-A69A-D9664FBBC34D}"/>
          </ac:picMkLst>
        </pc:picChg>
      </pc:sldChg>
      <pc:sldChg chg="addSp delSp modSp add mod">
        <pc:chgData name="it18120226@my.sliit.lk" userId="434220d6-88d2-4bac-b6ab-07818277ed2f" providerId="ADAL" clId="{2942843F-3434-4181-90A2-B7FC65D78E75}" dt="2021-03-09T03:58:10.450" v="216"/>
        <pc:sldMkLst>
          <pc:docMk/>
          <pc:sldMk cId="1160405096" sldId="407"/>
        </pc:sldMkLst>
        <pc:spChg chg="mod">
          <ac:chgData name="it18120226@my.sliit.lk" userId="434220d6-88d2-4bac-b6ab-07818277ed2f" providerId="ADAL" clId="{2942843F-3434-4181-90A2-B7FC65D78E75}" dt="2021-03-09T03:55:54.289" v="208" actId="20577"/>
          <ac:spMkLst>
            <pc:docMk/>
            <pc:sldMk cId="1160405096" sldId="407"/>
            <ac:spMk id="12" creationId="{7BCD102C-608A-4CF6-84D9-490C44DAD41A}"/>
          </ac:spMkLst>
        </pc:spChg>
        <pc:spChg chg="del">
          <ac:chgData name="it18120226@my.sliit.lk" userId="434220d6-88d2-4bac-b6ab-07818277ed2f" providerId="ADAL" clId="{2942843F-3434-4181-90A2-B7FC65D78E75}" dt="2021-03-09T03:58:09.329" v="215" actId="478"/>
          <ac:spMkLst>
            <pc:docMk/>
            <pc:sldMk cId="1160405096" sldId="407"/>
            <ac:spMk id="14" creationId="{5F15E4A0-7CE3-48FD-B6AD-3120378637EC}"/>
          </ac:spMkLst>
        </pc:spChg>
        <pc:spChg chg="add mod">
          <ac:chgData name="it18120226@my.sliit.lk" userId="434220d6-88d2-4bac-b6ab-07818277ed2f" providerId="ADAL" clId="{2942843F-3434-4181-90A2-B7FC65D78E75}" dt="2021-03-09T03:58:10.450" v="216"/>
          <ac:spMkLst>
            <pc:docMk/>
            <pc:sldMk cId="1160405096" sldId="407"/>
            <ac:spMk id="15" creationId="{6C6A90DA-96DD-4832-BB13-A7C85AAD8F56}"/>
          </ac:spMkLst>
        </pc:spChg>
      </pc:sldChg>
      <pc:sldChg chg="addSp delSp modSp add mod">
        <pc:chgData name="it18120226@my.sliit.lk" userId="434220d6-88d2-4bac-b6ab-07818277ed2f" providerId="ADAL" clId="{2942843F-3434-4181-90A2-B7FC65D78E75}" dt="2021-03-09T07:30:04.394" v="550" actId="404"/>
        <pc:sldMkLst>
          <pc:docMk/>
          <pc:sldMk cId="2338366550" sldId="408"/>
        </pc:sldMkLst>
        <pc:spChg chg="mod">
          <ac:chgData name="it18120226@my.sliit.lk" userId="434220d6-88d2-4bac-b6ab-07818277ed2f" providerId="ADAL" clId="{2942843F-3434-4181-90A2-B7FC65D78E75}" dt="2021-03-09T07:30:04.394" v="550" actId="404"/>
          <ac:spMkLst>
            <pc:docMk/>
            <pc:sldMk cId="2338366550" sldId="408"/>
            <ac:spMk id="12" creationId="{7BCD102C-608A-4CF6-84D9-490C44DAD41A}"/>
          </ac:spMkLst>
        </pc:spChg>
        <pc:spChg chg="del">
          <ac:chgData name="it18120226@my.sliit.lk" userId="434220d6-88d2-4bac-b6ab-07818277ed2f" providerId="ADAL" clId="{2942843F-3434-4181-90A2-B7FC65D78E75}" dt="2021-03-09T03:58:26.883" v="218" actId="478"/>
          <ac:spMkLst>
            <pc:docMk/>
            <pc:sldMk cId="2338366550" sldId="408"/>
            <ac:spMk id="14" creationId="{5F15E4A0-7CE3-48FD-B6AD-3120378637EC}"/>
          </ac:spMkLst>
        </pc:spChg>
        <pc:spChg chg="add mod">
          <ac:chgData name="it18120226@my.sliit.lk" userId="434220d6-88d2-4bac-b6ab-07818277ed2f" providerId="ADAL" clId="{2942843F-3434-4181-90A2-B7FC65D78E75}" dt="2021-03-09T03:58:28.004" v="219"/>
          <ac:spMkLst>
            <pc:docMk/>
            <pc:sldMk cId="2338366550" sldId="408"/>
            <ac:spMk id="15" creationId="{C2CE0721-0BAA-468E-9BD2-AD0C327D2DC2}"/>
          </ac:spMkLst>
        </pc:spChg>
        <pc:picChg chg="mod">
          <ac:chgData name="it18120226@my.sliit.lk" userId="434220d6-88d2-4bac-b6ab-07818277ed2f" providerId="ADAL" clId="{2942843F-3434-4181-90A2-B7FC65D78E75}" dt="2021-03-09T03:55:41.387" v="206" actId="1076"/>
          <ac:picMkLst>
            <pc:docMk/>
            <pc:sldMk cId="2338366550" sldId="408"/>
            <ac:picMk id="13" creationId="{8D66E254-565B-4C6B-A803-A436171E7A5C}"/>
          </ac:picMkLst>
        </pc:picChg>
      </pc:sldChg>
      <pc:sldChg chg="addSp delSp modSp add mod">
        <pc:chgData name="it18120226@my.sliit.lk" userId="434220d6-88d2-4bac-b6ab-07818277ed2f" providerId="ADAL" clId="{2942843F-3434-4181-90A2-B7FC65D78E75}" dt="2021-03-09T07:30:16.280" v="552" actId="404"/>
        <pc:sldMkLst>
          <pc:docMk/>
          <pc:sldMk cId="3103895069" sldId="409"/>
        </pc:sldMkLst>
        <pc:spChg chg="mod">
          <ac:chgData name="it18120226@my.sliit.lk" userId="434220d6-88d2-4bac-b6ab-07818277ed2f" providerId="ADAL" clId="{2942843F-3434-4181-90A2-B7FC65D78E75}" dt="2021-03-09T07:30:16.280" v="552" actId="404"/>
          <ac:spMkLst>
            <pc:docMk/>
            <pc:sldMk cId="3103895069" sldId="409"/>
            <ac:spMk id="12" creationId="{7BCD102C-608A-4CF6-84D9-490C44DAD41A}"/>
          </ac:spMkLst>
        </pc:spChg>
        <pc:spChg chg="del">
          <ac:chgData name="it18120226@my.sliit.lk" userId="434220d6-88d2-4bac-b6ab-07818277ed2f" providerId="ADAL" clId="{2942843F-3434-4181-90A2-B7FC65D78E75}" dt="2021-03-09T03:58:42.009" v="221" actId="478"/>
          <ac:spMkLst>
            <pc:docMk/>
            <pc:sldMk cId="3103895069" sldId="409"/>
            <ac:spMk id="14" creationId="{5F15E4A0-7CE3-48FD-B6AD-3120378637EC}"/>
          </ac:spMkLst>
        </pc:spChg>
        <pc:spChg chg="add mod">
          <ac:chgData name="it18120226@my.sliit.lk" userId="434220d6-88d2-4bac-b6ab-07818277ed2f" providerId="ADAL" clId="{2942843F-3434-4181-90A2-B7FC65D78E75}" dt="2021-03-09T03:58:43.330" v="222"/>
          <ac:spMkLst>
            <pc:docMk/>
            <pc:sldMk cId="3103895069" sldId="409"/>
            <ac:spMk id="15" creationId="{5705669E-1A62-44A5-AF9E-5E7EDE17D448}"/>
          </ac:spMkLst>
        </pc:spChg>
      </pc:sldChg>
      <pc:sldChg chg="add">
        <pc:chgData name="it18120226@my.sliit.lk" userId="434220d6-88d2-4bac-b6ab-07818277ed2f" providerId="ADAL" clId="{2942843F-3434-4181-90A2-B7FC65D78E75}" dt="2021-03-09T03:56:17.036" v="209"/>
        <pc:sldMkLst>
          <pc:docMk/>
          <pc:sldMk cId="1254910620" sldId="410"/>
        </pc:sldMkLst>
      </pc:sldChg>
      <pc:sldChg chg="addSp delSp modSp add mod">
        <pc:chgData name="it18120226@my.sliit.lk" userId="434220d6-88d2-4bac-b6ab-07818277ed2f" providerId="ADAL" clId="{2942843F-3434-4181-90A2-B7FC65D78E75}" dt="2021-03-09T05:45:04.488" v="382"/>
        <pc:sldMkLst>
          <pc:docMk/>
          <pc:sldMk cId="754365529" sldId="411"/>
        </pc:sldMkLst>
        <pc:spChg chg="del">
          <ac:chgData name="it18120226@my.sliit.lk" userId="434220d6-88d2-4bac-b6ab-07818277ed2f" providerId="ADAL" clId="{2942843F-3434-4181-90A2-B7FC65D78E75}" dt="2021-03-09T05:45:03.351" v="381" actId="478"/>
          <ac:spMkLst>
            <pc:docMk/>
            <pc:sldMk cId="754365529" sldId="411"/>
            <ac:spMk id="8" creationId="{6101A3FC-5CA3-48E0-A40C-78FA2097F63F}"/>
          </ac:spMkLst>
        </pc:spChg>
        <pc:spChg chg="add mod">
          <ac:chgData name="it18120226@my.sliit.lk" userId="434220d6-88d2-4bac-b6ab-07818277ed2f" providerId="ADAL" clId="{2942843F-3434-4181-90A2-B7FC65D78E75}" dt="2021-03-09T05:45:04.488" v="382"/>
          <ac:spMkLst>
            <pc:docMk/>
            <pc:sldMk cId="754365529" sldId="411"/>
            <ac:spMk id="11" creationId="{FC0DA83B-15ED-44F1-B113-0854391C93D2}"/>
          </ac:spMkLst>
        </pc:spChg>
      </pc:sldChg>
      <pc:sldChg chg="addSp delSp modSp add mod">
        <pc:chgData name="it18120226@my.sliit.lk" userId="434220d6-88d2-4bac-b6ab-07818277ed2f" providerId="ADAL" clId="{2942843F-3434-4181-90A2-B7FC65D78E75}" dt="2021-03-09T05:46:08.986" v="391"/>
        <pc:sldMkLst>
          <pc:docMk/>
          <pc:sldMk cId="3482709899" sldId="412"/>
        </pc:sldMkLst>
        <pc:spChg chg="del">
          <ac:chgData name="it18120226@my.sliit.lk" userId="434220d6-88d2-4bac-b6ab-07818277ed2f" providerId="ADAL" clId="{2942843F-3434-4181-90A2-B7FC65D78E75}" dt="2021-03-09T05:46:07.814" v="390" actId="478"/>
          <ac:spMkLst>
            <pc:docMk/>
            <pc:sldMk cId="3482709899" sldId="412"/>
            <ac:spMk id="8" creationId="{6101A3FC-5CA3-48E0-A40C-78FA2097F63F}"/>
          </ac:spMkLst>
        </pc:spChg>
        <pc:spChg chg="add mod">
          <ac:chgData name="it18120226@my.sliit.lk" userId="434220d6-88d2-4bac-b6ab-07818277ed2f" providerId="ADAL" clId="{2942843F-3434-4181-90A2-B7FC65D78E75}" dt="2021-03-09T05:46:08.986" v="391"/>
          <ac:spMkLst>
            <pc:docMk/>
            <pc:sldMk cId="3482709899" sldId="412"/>
            <ac:spMk id="11" creationId="{A78D7F67-2967-4D53-BD73-9CCD659F6989}"/>
          </ac:spMkLst>
        </pc:spChg>
      </pc:sldChg>
      <pc:sldChg chg="addSp delSp modSp mod">
        <pc:chgData name="it18120226@my.sliit.lk" userId="434220d6-88d2-4bac-b6ab-07818277ed2f" providerId="ADAL" clId="{2942843F-3434-4181-90A2-B7FC65D78E75}" dt="2021-03-09T05:46:03.684" v="389"/>
        <pc:sldMkLst>
          <pc:docMk/>
          <pc:sldMk cId="3160096195" sldId="418"/>
        </pc:sldMkLst>
        <pc:spChg chg="add del mod">
          <ac:chgData name="it18120226@my.sliit.lk" userId="434220d6-88d2-4bac-b6ab-07818277ed2f" providerId="ADAL" clId="{2942843F-3434-4181-90A2-B7FC65D78E75}" dt="2021-03-09T05:46:02.124" v="388" actId="478"/>
          <ac:spMkLst>
            <pc:docMk/>
            <pc:sldMk cId="3160096195" sldId="418"/>
            <ac:spMk id="8" creationId="{3957D961-D874-4A2B-AFD0-B1B48BA7D8BC}"/>
          </ac:spMkLst>
        </pc:spChg>
        <pc:spChg chg="add mod">
          <ac:chgData name="it18120226@my.sliit.lk" userId="434220d6-88d2-4bac-b6ab-07818277ed2f" providerId="ADAL" clId="{2942843F-3434-4181-90A2-B7FC65D78E75}" dt="2021-03-09T05:46:03.684" v="389"/>
          <ac:spMkLst>
            <pc:docMk/>
            <pc:sldMk cId="3160096195" sldId="418"/>
            <ac:spMk id="9" creationId="{FD81EBF9-B444-4B56-80A7-1E5F2A9E6742}"/>
          </ac:spMkLst>
        </pc:spChg>
        <pc:spChg chg="del">
          <ac:chgData name="it18120226@my.sliit.lk" userId="434220d6-88d2-4bac-b6ab-07818277ed2f" providerId="ADAL" clId="{2942843F-3434-4181-90A2-B7FC65D78E75}" dt="2021-03-09T05:45:38.211" v="386" actId="478"/>
          <ac:spMkLst>
            <pc:docMk/>
            <pc:sldMk cId="3160096195" sldId="418"/>
            <ac:spMk id="10" creationId="{EDC77A7F-8F48-4B16-B20E-6C07AE8D74C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&lt;&lt;Student ID&gt;&gt;| &lt;&lt;Student Name&gt;&gt; | &lt;&lt;Project ID&gt;&gt;</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439400" y="6536937"/>
            <a:ext cx="914400" cy="276999"/>
          </a:xfrm>
          <a:prstGeom prst="rect">
            <a:avLst/>
          </a:prstGeom>
          <a:noFill/>
        </p:spPr>
        <p:txBody>
          <a:bodyPr wrap="square" rtlCol="0">
            <a:spAutoFit/>
          </a:bodyPr>
          <a:lstStyle/>
          <a:p>
            <a:fld id="{98C4007C-554A-4B16-A31C-089CB53EF86F}" type="datetime1">
              <a:rPr lang="en-US" sz="1200" b="1" smtClean="0"/>
              <a:t>3/9/2021</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80"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5.svg"/></Relationships>
</file>

<file path=ppt/slides/_rels/slide7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Picture 310">
            <a:extLst>
              <a:ext uri="{FF2B5EF4-FFF2-40B4-BE49-F238E27FC236}">
                <a16:creationId xmlns:a16="http://schemas.microsoft.com/office/drawing/2014/main" id="{34F695D4-9F25-453F-BD5F-46CFF3EC255B}"/>
              </a:ext>
            </a:extLst>
          </p:cNvPr>
          <p:cNvPicPr>
            <a:picLocks noChangeAspect="1"/>
          </p:cNvPicPr>
          <p:nvPr/>
        </p:nvPicPr>
        <p:blipFill>
          <a:blip r:embed="rId2"/>
          <a:stretch>
            <a:fillRect/>
          </a:stretch>
        </p:blipFill>
        <p:spPr>
          <a:xfrm>
            <a:off x="381000" y="-36945"/>
            <a:ext cx="12215057" cy="6629400"/>
          </a:xfrm>
          <a:prstGeom prst="rect">
            <a:avLst/>
          </a:prstGeom>
        </p:spPr>
      </p:pic>
      <p:pic>
        <p:nvPicPr>
          <p:cNvPr id="312" name="Picture 311">
            <a:extLst>
              <a:ext uri="{FF2B5EF4-FFF2-40B4-BE49-F238E27FC236}">
                <a16:creationId xmlns:a16="http://schemas.microsoft.com/office/drawing/2014/main" id="{CB367820-EEF6-4A43-8F36-917239B87D68}"/>
              </a:ext>
            </a:extLst>
          </p:cNvPr>
          <p:cNvPicPr>
            <a:picLocks noChangeAspect="1"/>
          </p:cNvPicPr>
          <p:nvPr/>
        </p:nvPicPr>
        <p:blipFill>
          <a:blip r:embed="rId3"/>
          <a:stretch>
            <a:fillRect/>
          </a:stretch>
        </p:blipFill>
        <p:spPr>
          <a:xfrm rot="5400000">
            <a:off x="-644765" y="568564"/>
            <a:ext cx="2584928" cy="1295400"/>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C7E5318-14E2-488A-AD41-26597779C2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3272" y="3144416"/>
            <a:ext cx="3726359" cy="2878657"/>
          </a:xfrm>
          <a:prstGeom prst="rect">
            <a:avLst/>
          </a:prstGeom>
        </p:spPr>
      </p:pic>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1170039" y="287250"/>
            <a:ext cx="95569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b="1" i="0" u="none" strike="noStrike" kern="0" cap="none" spc="0" normalizeH="0" baseline="0" noProof="0">
                <a:ln>
                  <a:noFill/>
                </a:ln>
                <a:solidFill>
                  <a:srgbClr val="61878C"/>
                </a:solidFill>
                <a:effectLst/>
                <a:uLnTx/>
                <a:uFillTx/>
                <a:latin typeface="+mn-lt"/>
                <a:sym typeface="Neucha"/>
              </a:rPr>
              <a:t>Technologies</a:t>
            </a:r>
            <a:r>
              <a:rPr kumimoji="0" lang="en-US" sz="4400" b="1" i="0" u="none" strike="noStrike" kern="0" cap="none" spc="0" normalizeH="0" baseline="0" noProof="0">
                <a:ln>
                  <a:noFill/>
                </a:ln>
                <a:solidFill>
                  <a:srgbClr val="61878C"/>
                </a:solidFill>
                <a:effectLst/>
                <a:uLnTx/>
                <a:uFillTx/>
                <a:latin typeface="+mn-lt"/>
                <a:sym typeface="Neucha"/>
              </a:rPr>
              <a:t>, </a:t>
            </a:r>
            <a:r>
              <a:rPr kumimoji="0" lang="en-US" b="1" i="0" u="none" strike="noStrike" kern="0" cap="none" spc="0" normalizeH="0" baseline="0" noProof="0">
                <a:ln>
                  <a:noFill/>
                </a:ln>
                <a:solidFill>
                  <a:srgbClr val="61878C"/>
                </a:solidFill>
                <a:effectLst/>
                <a:uLnTx/>
                <a:uFillTx/>
                <a:latin typeface="+mn-lt"/>
                <a:sym typeface="Neucha"/>
              </a:rPr>
              <a:t>Techniques, Algorithms (Cont’d)</a:t>
            </a:r>
          </a:p>
        </p:txBody>
      </p:sp>
      <p:pic>
        <p:nvPicPr>
          <p:cNvPr id="16" name="Picture 15">
            <a:extLst>
              <a:ext uri="{FF2B5EF4-FFF2-40B4-BE49-F238E27FC236}">
                <a16:creationId xmlns:a16="http://schemas.microsoft.com/office/drawing/2014/main" id="{27D197EA-7023-4405-9481-B5C85592C706}"/>
              </a:ext>
            </a:extLst>
          </p:cNvPr>
          <p:cNvPicPr>
            <a:picLocks noChangeAspect="1"/>
          </p:cNvPicPr>
          <p:nvPr/>
        </p:nvPicPr>
        <p:blipFill>
          <a:blip r:embed="rId4"/>
          <a:stretch>
            <a:fillRect/>
          </a:stretch>
        </p:blipFill>
        <p:spPr>
          <a:xfrm>
            <a:off x="-158618" y="-122227"/>
            <a:ext cx="2115495" cy="1792379"/>
          </a:xfrm>
          <a:prstGeom prst="rect">
            <a:avLst/>
          </a:prstGeom>
        </p:spPr>
      </p:pic>
      <p:pic>
        <p:nvPicPr>
          <p:cNvPr id="2" name="Picture 1">
            <a:extLst>
              <a:ext uri="{FF2B5EF4-FFF2-40B4-BE49-F238E27FC236}">
                <a16:creationId xmlns:a16="http://schemas.microsoft.com/office/drawing/2014/main" id="{EDB98150-471B-42FA-80FC-469619CA5409}"/>
              </a:ext>
            </a:extLst>
          </p:cNvPr>
          <p:cNvPicPr>
            <a:picLocks noChangeAspect="1"/>
          </p:cNvPicPr>
          <p:nvPr/>
        </p:nvPicPr>
        <p:blipFill>
          <a:blip r:embed="rId5"/>
          <a:stretch>
            <a:fillRect/>
          </a:stretch>
        </p:blipFill>
        <p:spPr>
          <a:xfrm>
            <a:off x="182367" y="834927"/>
            <a:ext cx="11827265" cy="5188146"/>
          </a:xfrm>
          <a:prstGeom prst="rect">
            <a:avLst/>
          </a:prstGeom>
        </p:spPr>
      </p:pic>
    </p:spTree>
    <p:extLst>
      <p:ext uri="{BB962C8B-B14F-4D97-AF65-F5344CB8AC3E}">
        <p14:creationId xmlns:p14="http://schemas.microsoft.com/office/powerpoint/2010/main" val="139189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latin typeface="+mn-lt"/>
              </a:rPr>
              <a:t>It18120226 | </a:t>
            </a:r>
            <a:r>
              <a:rPr lang="en-US" err="1">
                <a:latin typeface="+mn-lt"/>
              </a:rPr>
              <a:t>Oshadi</a:t>
            </a:r>
            <a:r>
              <a:rPr lang="en-US">
                <a:latin typeface="+mn-lt"/>
              </a:rPr>
              <a:t> </a:t>
            </a:r>
            <a:r>
              <a:rPr lang="en-US" err="1">
                <a:latin typeface="+mn-lt"/>
              </a:rPr>
              <a:t>Yashodhika</a:t>
            </a:r>
            <a:r>
              <a:rPr lang="en-US">
                <a:latin typeface="+mn-lt"/>
              </a:rPr>
              <a:t> g. b.</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pic>
        <p:nvPicPr>
          <p:cNvPr id="3" name="Picture 2">
            <a:extLst>
              <a:ext uri="{FF2B5EF4-FFF2-40B4-BE49-F238E27FC236}">
                <a16:creationId xmlns:a16="http://schemas.microsoft.com/office/drawing/2014/main" id="{16ADB2A7-49DC-473E-93EA-0C5C0B5E7D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2400"/>
            <a:ext cx="1981200" cy="2286000"/>
          </a:xfrm>
          <a:prstGeom prst="rect">
            <a:avLst/>
          </a:prstGeom>
        </p:spPr>
      </p:pic>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218140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Background</a:t>
            </a:r>
          </a:p>
          <a:p>
            <a:pPr marL="342900" indent="-342900">
              <a:buFont typeface="Arial" panose="020B0604020202020204" pitchFamily="34" charset="0"/>
              <a:buChar char="•"/>
            </a:pPr>
            <a:r>
              <a:rPr lang="en-US" sz="2400">
                <a:solidFill>
                  <a:schemeClr val="tx1"/>
                </a:solidFill>
              </a:rPr>
              <a:t>Research Gap</a:t>
            </a:r>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rotWithShape="1">
          <a:blip r:embed="rId4">
            <a:alphaModFix/>
          </a:blip>
          <a:srcRect t="33895" b="2888"/>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EMOTION-BASED BEHAVIOR ANALYSIS FOR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4" name="TextBox 13">
            <a:extLst>
              <a:ext uri="{FF2B5EF4-FFF2-40B4-BE49-F238E27FC236}">
                <a16:creationId xmlns:a16="http://schemas.microsoft.com/office/drawing/2014/main" id="{5F15E4A0-7CE3-48FD-B6AD-3120378637EC}"/>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1275283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8A5663-A18E-4A64-91E6-B4D9112962EC}"/>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4" name="Picture 3">
            <a:extLst>
              <a:ext uri="{FF2B5EF4-FFF2-40B4-BE49-F238E27FC236}">
                <a16:creationId xmlns:a16="http://schemas.microsoft.com/office/drawing/2014/main" id="{1ED89837-AE00-470E-9600-0234E2C28DFE}"/>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7" name="Picture 6">
            <a:extLst>
              <a:ext uri="{FF2B5EF4-FFF2-40B4-BE49-F238E27FC236}">
                <a16:creationId xmlns:a16="http://schemas.microsoft.com/office/drawing/2014/main" id="{C6F050F0-6F48-4E0E-9515-296D4666A588}"/>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a:t>Facial and vocal behavior relation in diagnosing depression</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First automated facial image analysis and audio signal processing by J. F. Cohn </a:t>
            </a:r>
            <a:r>
              <a:rPr lang="en-US" sz="1800" i="1">
                <a:effectLst/>
                <a:latin typeface="Calibri" panose="020F0502020204030204" pitchFamily="34" charset="0"/>
                <a:ea typeface="Calibri" panose="020F0502020204030204" pitchFamily="34" charset="0"/>
                <a:cs typeface="Iskoola Pota" panose="020B0502040204020203" pitchFamily="34" charset="0"/>
              </a:rPr>
              <a:t>et al. </a:t>
            </a:r>
            <a:r>
              <a:rPr lang="en-US" sz="1800">
                <a:effectLst/>
                <a:latin typeface="Calibri" panose="020F0502020204030204" pitchFamily="34" charset="0"/>
                <a:ea typeface="Calibri" panose="020F0502020204030204" pitchFamily="34" charset="0"/>
                <a:cs typeface="Iskoola Pota" panose="020B0502040204020203" pitchFamily="34" charset="0"/>
              </a:rPr>
              <a:t>[1].</a:t>
            </a:r>
          </a:p>
          <a:p>
            <a:pPr lvl="1"/>
            <a:r>
              <a:rPr lang="en-US" sz="1800">
                <a:latin typeface="Calibri" panose="020F0502020204030204" pitchFamily="34" charset="0"/>
                <a:ea typeface="Calibri" panose="020F0502020204030204" pitchFamily="34" charset="0"/>
                <a:cs typeface="Iskoola Pota" panose="020B0502040204020203" pitchFamily="34" charset="0"/>
              </a:rPr>
              <a:t>P</a:t>
            </a:r>
            <a:r>
              <a:rPr lang="en-US" sz="1800">
                <a:effectLst/>
                <a:latin typeface="Calibri" panose="020F0502020204030204" pitchFamily="34" charset="0"/>
                <a:ea typeface="Calibri" panose="020F0502020204030204" pitchFamily="34" charset="0"/>
                <a:cs typeface="Iskoola Pota" panose="020B0502040204020203" pitchFamily="34" charset="0"/>
              </a:rPr>
              <a:t>erson-specific Active Appearance Model (AAMs), Manual Facial Action Coding System (FACS), and vocal prosody.</a:t>
            </a:r>
          </a:p>
          <a:p>
            <a:pPr lvl="1"/>
            <a:endParaRPr lang="en-US" sz="1800">
              <a:latin typeface="Calibri" panose="020F0502020204030204" pitchFamily="34" charset="0"/>
              <a:cs typeface="Iskoola Pota" panose="020B0502040204020203" pitchFamily="34" charset="0"/>
            </a:endParaRPr>
          </a:p>
          <a:p>
            <a:r>
              <a:rPr lang="en-US"/>
              <a:t>Detect depression among college students by considering frontal face images. </a:t>
            </a: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latin typeface="Calibri" panose="020F0502020204030204" pitchFamily="34" charset="0"/>
                <a:ea typeface="Calibri" panose="020F0502020204030204" pitchFamily="34" charset="0"/>
                <a:cs typeface="Iskoola Pota" panose="020B0502040204020203" pitchFamily="34" charset="0"/>
              </a:rPr>
              <a:t>D. Venkataraman </a:t>
            </a:r>
            <a:r>
              <a:rPr lang="en-US" sz="1800" i="1">
                <a:latin typeface="Calibri" panose="020F0502020204030204" pitchFamily="34" charset="0"/>
                <a:ea typeface="Calibri" panose="020F0502020204030204" pitchFamily="34" charset="0"/>
                <a:cs typeface="Iskoola Pota" panose="020B0502040204020203" pitchFamily="34" charset="0"/>
              </a:rPr>
              <a:t>et al. </a:t>
            </a:r>
            <a:r>
              <a:rPr lang="en-US" sz="1800">
                <a:latin typeface="Calibri" panose="020F0502020204030204" pitchFamily="34" charset="0"/>
                <a:ea typeface="Calibri" panose="020F0502020204030204" pitchFamily="34" charset="0"/>
                <a:cs typeface="Iskoola Pota" panose="020B0502040204020203" pitchFamily="34" charset="0"/>
              </a:rPr>
              <a:t>considered frontal face images of happy, contempt, and disgust in the video frame [2]</a:t>
            </a:r>
            <a:r>
              <a:rPr lang="en-US" sz="1800">
                <a:effectLst/>
                <a:latin typeface="Calibri" panose="020F0502020204030204" pitchFamily="34" charset="0"/>
                <a:ea typeface="Calibri" panose="020F0502020204030204" pitchFamily="34" charset="0"/>
                <a:cs typeface="Iskoola Pota" panose="020B0502040204020203" pitchFamily="34" charset="0"/>
              </a:rPr>
              <a:t>.</a:t>
            </a:r>
          </a:p>
          <a:p>
            <a:pPr lvl="1"/>
            <a:endParaRPr lang="en-US" sz="1800">
              <a:latin typeface="Calibri" panose="020F0502020204030204" pitchFamily="34" charset="0"/>
              <a:cs typeface="Iskoola Pota" panose="020B0502040204020203" pitchFamily="34" charset="0"/>
            </a:endParaRPr>
          </a:p>
          <a:p>
            <a:r>
              <a:rPr lang="en-US"/>
              <a:t>The statical analysis on the head pose and movement patterns. </a:t>
            </a: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latin typeface="Calibri" panose="020F0502020204030204" pitchFamily="34" charset="0"/>
                <a:ea typeface="Calibri" panose="020F0502020204030204" pitchFamily="34" charset="0"/>
                <a:cs typeface="Iskoola Pota" panose="020B0502040204020203" pitchFamily="34" charset="0"/>
              </a:rPr>
              <a:t>S. </a:t>
            </a:r>
            <a:r>
              <a:rPr lang="en-US" sz="1800" err="1">
                <a:latin typeface="Calibri" panose="020F0502020204030204" pitchFamily="34" charset="0"/>
                <a:ea typeface="Calibri" panose="020F0502020204030204" pitchFamily="34" charset="0"/>
                <a:cs typeface="Iskoola Pota" panose="020B0502040204020203" pitchFamily="34" charset="0"/>
              </a:rPr>
              <a:t>Alghowinem</a:t>
            </a:r>
            <a:r>
              <a:rPr lang="en-US" sz="1800">
                <a:latin typeface="Calibri" panose="020F0502020204030204" pitchFamily="34" charset="0"/>
                <a:ea typeface="Calibri" panose="020F0502020204030204" pitchFamily="34" charset="0"/>
                <a:cs typeface="Iskoola Pota" panose="020B0502040204020203" pitchFamily="34" charset="0"/>
              </a:rPr>
              <a:t> </a:t>
            </a:r>
            <a:r>
              <a:rPr lang="en-US" sz="1800" i="1">
                <a:latin typeface="Calibri" panose="020F0502020204030204" pitchFamily="34" charset="0"/>
                <a:ea typeface="Calibri" panose="020F0502020204030204" pitchFamily="34" charset="0"/>
                <a:cs typeface="Iskoola Pota" panose="020B0502040204020203" pitchFamily="34" charset="0"/>
              </a:rPr>
              <a:t>et al. </a:t>
            </a:r>
            <a:r>
              <a:rPr lang="en-US" sz="1800">
                <a:latin typeface="Calibri" panose="020F0502020204030204" pitchFamily="34" charset="0"/>
                <a:ea typeface="Calibri" panose="020F0502020204030204" pitchFamily="34" charset="0"/>
                <a:cs typeface="Iskoola Pota" panose="020B0502040204020203" pitchFamily="34" charset="0"/>
              </a:rPr>
              <a:t>examined the head pose and movement patterns of depressed individuals compared to healthy subjects using clinically validated real-world data [3]</a:t>
            </a:r>
            <a:r>
              <a:rPr lang="en-US" sz="1800">
                <a:effectLst/>
                <a:latin typeface="Calibri" panose="020F0502020204030204" pitchFamily="34" charset="0"/>
                <a:ea typeface="Calibri" panose="020F0502020204030204" pitchFamily="34" charset="0"/>
                <a:cs typeface="Iskoola Pota" panose="020B0502040204020203" pitchFamily="34" charset="0"/>
              </a:rPr>
              <a:t>.</a:t>
            </a:r>
            <a:endParaRPr lang="en-US"/>
          </a:p>
          <a:p>
            <a:pPr marL="457200" lvl="1" indent="0">
              <a:buNone/>
            </a:pPr>
            <a:endParaRPr lang="en-US"/>
          </a:p>
          <a:p>
            <a:pPr lvl="1"/>
            <a:endParaRPr lang="en-US"/>
          </a:p>
        </p:txBody>
      </p:sp>
      <p:sp>
        <p:nvSpPr>
          <p:cNvPr id="11" name="Google Shape;463;p37">
            <a:extLst>
              <a:ext uri="{FF2B5EF4-FFF2-40B4-BE49-F238E27FC236}">
                <a16:creationId xmlns:a16="http://schemas.microsoft.com/office/drawing/2014/main" id="{EAC74EE2-707A-457E-9AE9-13F75D691862}"/>
              </a:ext>
            </a:extLst>
          </p:cNvPr>
          <p:cNvSpPr txBox="1">
            <a:spLocks/>
          </p:cNvSpPr>
          <p:nvPr/>
        </p:nvSpPr>
        <p:spPr>
          <a:xfrm>
            <a:off x="2667000" y="386575"/>
            <a:ext cx="6858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Background</a:t>
            </a:r>
          </a:p>
        </p:txBody>
      </p:sp>
      <p:sp>
        <p:nvSpPr>
          <p:cNvPr id="8" name="TextBox 7">
            <a:extLst>
              <a:ext uri="{FF2B5EF4-FFF2-40B4-BE49-F238E27FC236}">
                <a16:creationId xmlns:a16="http://schemas.microsoft.com/office/drawing/2014/main" id="{078BF38E-0559-4A59-8881-0F18722BEDC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65849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D0F609-C1AF-4010-A597-AD8B6457D8B8}"/>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91ADC37E-40B7-4EB7-8687-862252B25933}"/>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FA261B30-FB37-4D8F-BFDE-B2100F5C00F0}"/>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1"/>
            <a:endParaRPr lang="en-US" sz="1800">
              <a:latin typeface="Calibri" panose="020F0502020204030204" pitchFamily="34" charset="0"/>
              <a:cs typeface="Iskoola Pota" panose="020B0502040204020203" pitchFamily="34" charset="0"/>
            </a:endParaRPr>
          </a:p>
          <a:p>
            <a:r>
              <a:rPr lang="en-US"/>
              <a:t>Feasibility of a cross-cultural method to assess depression severity</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S. </a:t>
            </a:r>
            <a:r>
              <a:rPr lang="en-US" sz="1800" err="1">
                <a:effectLst/>
                <a:latin typeface="Calibri" panose="020F0502020204030204" pitchFamily="34" charset="0"/>
                <a:ea typeface="Calibri" panose="020F0502020204030204" pitchFamily="34" charset="0"/>
                <a:cs typeface="Iskoola Pota" panose="020B0502040204020203" pitchFamily="34" charset="0"/>
              </a:rPr>
              <a:t>Alghowinem</a:t>
            </a:r>
            <a:r>
              <a:rPr lang="en-US" sz="1800">
                <a:effectLst/>
                <a:latin typeface="Calibri" panose="020F0502020204030204" pitchFamily="34" charset="0"/>
                <a:ea typeface="Calibri" panose="020F0502020204030204" pitchFamily="34" charset="0"/>
                <a:cs typeface="Iskoola Pota" panose="020B0502040204020203" pitchFamily="34" charset="0"/>
              </a:rPr>
              <a:t> </a:t>
            </a:r>
            <a:r>
              <a:rPr lang="en-US" sz="1800" i="1">
                <a:effectLst/>
                <a:latin typeface="Calibri" panose="020F0502020204030204" pitchFamily="34" charset="0"/>
                <a:ea typeface="Calibri" panose="020F0502020204030204" pitchFamily="34" charset="0"/>
                <a:cs typeface="Iskoola Pota" panose="020B0502040204020203" pitchFamily="34" charset="0"/>
              </a:rPr>
              <a:t>et al. </a:t>
            </a:r>
            <a:r>
              <a:rPr lang="en-US" sz="1800">
                <a:effectLst/>
                <a:latin typeface="Calibri" panose="020F0502020204030204" pitchFamily="34" charset="0"/>
                <a:ea typeface="Calibri" panose="020F0502020204030204" pitchFamily="34" charset="0"/>
                <a:cs typeface="Iskoola Pota" panose="020B0502040204020203" pitchFamily="34" charset="0"/>
              </a:rPr>
              <a:t>considered temporal aspects of the eye gaze and head position of the participants by using video-recorded clinical interviews [4].</a:t>
            </a:r>
          </a:p>
          <a:p>
            <a:pPr lvl="1"/>
            <a:endParaRPr lang="en-US" sz="1800">
              <a:latin typeface="Calibri" panose="020F0502020204030204" pitchFamily="34" charset="0"/>
              <a:ea typeface="Calibri" panose="020F0502020204030204" pitchFamily="34" charset="0"/>
              <a:cs typeface="Iskoola Pota" panose="020B0502040204020203" pitchFamily="34" charset="0"/>
            </a:endParaRPr>
          </a:p>
          <a:p>
            <a:r>
              <a:rPr lang="en-US"/>
              <a:t>J. Joshi </a:t>
            </a:r>
            <a:r>
              <a:rPr lang="en-US" i="1"/>
              <a:t>et al. </a:t>
            </a:r>
            <a:r>
              <a:rPr lang="en-US"/>
              <a:t>explored the upper body movements and gestures for automatic depression analysis [5]</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Upper body movements and intra-facial movements were computed using Space-Time Interest Points (STIP) feature.</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head movement analysis was assessed by selecting rigid facial fiducial points.</a:t>
            </a:r>
          </a:p>
          <a:p>
            <a:pPr lvl="1"/>
            <a:endParaRPr lang="en-US" sz="1800">
              <a:latin typeface="Calibri" panose="020F0502020204030204" pitchFamily="34" charset="0"/>
              <a:cs typeface="Iskoola Pota" panose="020B0502040204020203" pitchFamily="34" charset="0"/>
            </a:endParaRPr>
          </a:p>
          <a:p>
            <a:pPr lvl="1"/>
            <a:endParaRPr lang="en-US"/>
          </a:p>
          <a:p>
            <a:pPr marL="457200" lvl="1" indent="0">
              <a:buNone/>
            </a:pPr>
            <a:endParaRPr lang="en-US"/>
          </a:p>
          <a:p>
            <a:pPr lvl="1"/>
            <a:endParaRPr lang="en-US"/>
          </a:p>
        </p:txBody>
      </p:sp>
      <p:sp>
        <p:nvSpPr>
          <p:cNvPr id="9" name="Google Shape;463;p37">
            <a:extLst>
              <a:ext uri="{FF2B5EF4-FFF2-40B4-BE49-F238E27FC236}">
                <a16:creationId xmlns:a16="http://schemas.microsoft.com/office/drawing/2014/main" id="{7BCA1D67-CF31-4544-9404-931D18BD13A1}"/>
              </a:ext>
            </a:extLst>
          </p:cNvPr>
          <p:cNvSpPr txBox="1">
            <a:spLocks/>
          </p:cNvSpPr>
          <p:nvPr/>
        </p:nvSpPr>
        <p:spPr>
          <a:xfrm>
            <a:off x="2667000" y="386575"/>
            <a:ext cx="6858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Background (Cont’d)</a:t>
            </a:r>
          </a:p>
        </p:txBody>
      </p:sp>
      <p:sp>
        <p:nvSpPr>
          <p:cNvPr id="10" name="TextBox 9">
            <a:extLst>
              <a:ext uri="{FF2B5EF4-FFF2-40B4-BE49-F238E27FC236}">
                <a16:creationId xmlns:a16="http://schemas.microsoft.com/office/drawing/2014/main" id="{59D90B40-05A0-4347-8AC7-E04DA9F115D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177421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Gap</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5" name="Content Placeholder 4">
            <a:extLst>
              <a:ext uri="{FF2B5EF4-FFF2-40B4-BE49-F238E27FC236}">
                <a16:creationId xmlns:a16="http://schemas.microsoft.com/office/drawing/2014/main" id="{0B4D0186-DA01-4A84-9971-C10BF9BEDB88}"/>
              </a:ext>
            </a:extLst>
          </p:cNvPr>
          <p:cNvPicPr>
            <a:picLocks noGrp="1" noChangeAspect="1"/>
          </p:cNvPicPr>
          <p:nvPr>
            <p:ph idx="1"/>
          </p:nvPr>
        </p:nvPicPr>
        <p:blipFill>
          <a:blip r:embed="rId3"/>
          <a:stretch>
            <a:fillRect/>
          </a:stretch>
        </p:blipFill>
        <p:spPr>
          <a:xfrm>
            <a:off x="717354" y="1765010"/>
            <a:ext cx="10376291" cy="3432345"/>
          </a:xfrm>
          <a:prstGeom prst="rect">
            <a:avLst/>
          </a:prstGeom>
        </p:spPr>
      </p:pic>
    </p:spTree>
    <p:extLst>
      <p:ext uri="{BB962C8B-B14F-4D97-AF65-F5344CB8AC3E}">
        <p14:creationId xmlns:p14="http://schemas.microsoft.com/office/powerpoint/2010/main" val="63133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graphicFrame>
        <p:nvGraphicFramePr>
          <p:cNvPr id="3" name="Table 3">
            <a:extLst>
              <a:ext uri="{FF2B5EF4-FFF2-40B4-BE49-F238E27FC236}">
                <a16:creationId xmlns:a16="http://schemas.microsoft.com/office/drawing/2014/main" id="{69C9722A-4EDA-49CF-B7D5-F4851E31BC97}"/>
              </a:ext>
            </a:extLst>
          </p:cNvPr>
          <p:cNvGraphicFramePr>
            <a:graphicFrameLocks noGrp="1"/>
          </p:cNvGraphicFramePr>
          <p:nvPr>
            <p:ph idx="1"/>
          </p:nvPr>
        </p:nvGraphicFramePr>
        <p:xfrm>
          <a:off x="838200" y="1361328"/>
          <a:ext cx="10210801" cy="4767984"/>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93894982"/>
                    </a:ext>
                  </a:extLst>
                </a:gridCol>
                <a:gridCol w="1143000">
                  <a:extLst>
                    <a:ext uri="{9D8B030D-6E8A-4147-A177-3AD203B41FA5}">
                      <a16:colId xmlns:a16="http://schemas.microsoft.com/office/drawing/2014/main" val="2949478587"/>
                    </a:ext>
                  </a:extLst>
                </a:gridCol>
                <a:gridCol w="1143000">
                  <a:extLst>
                    <a:ext uri="{9D8B030D-6E8A-4147-A177-3AD203B41FA5}">
                      <a16:colId xmlns:a16="http://schemas.microsoft.com/office/drawing/2014/main" val="28927527"/>
                    </a:ext>
                  </a:extLst>
                </a:gridCol>
                <a:gridCol w="1143000">
                  <a:extLst>
                    <a:ext uri="{9D8B030D-6E8A-4147-A177-3AD203B41FA5}">
                      <a16:colId xmlns:a16="http://schemas.microsoft.com/office/drawing/2014/main" val="1264947035"/>
                    </a:ext>
                  </a:extLst>
                </a:gridCol>
                <a:gridCol w="1143000">
                  <a:extLst>
                    <a:ext uri="{9D8B030D-6E8A-4147-A177-3AD203B41FA5}">
                      <a16:colId xmlns:a16="http://schemas.microsoft.com/office/drawing/2014/main" val="2542916763"/>
                    </a:ext>
                  </a:extLst>
                </a:gridCol>
                <a:gridCol w="1143000">
                  <a:extLst>
                    <a:ext uri="{9D8B030D-6E8A-4147-A177-3AD203B41FA5}">
                      <a16:colId xmlns:a16="http://schemas.microsoft.com/office/drawing/2014/main" val="1154419875"/>
                    </a:ext>
                  </a:extLst>
                </a:gridCol>
                <a:gridCol w="1219201">
                  <a:extLst>
                    <a:ext uri="{9D8B030D-6E8A-4147-A177-3AD203B41FA5}">
                      <a16:colId xmlns:a16="http://schemas.microsoft.com/office/drawing/2014/main" val="3370769023"/>
                    </a:ext>
                  </a:extLst>
                </a:gridCol>
              </a:tblGrid>
              <a:tr h="675348">
                <a:tc>
                  <a:txBody>
                    <a:bodyPr/>
                    <a:lstStyle/>
                    <a:p>
                      <a:endParaRPr lang="en-US"/>
                    </a:p>
                  </a:txBody>
                  <a:tcPr anchor="ctr"/>
                </a:tc>
                <a:tc>
                  <a:txBody>
                    <a:bodyPr/>
                    <a:lstStyle/>
                    <a:p>
                      <a:r>
                        <a:rPr lang="en-US" sz="1800" b="1" kern="1200">
                          <a:solidFill>
                            <a:schemeClr val="lt1"/>
                          </a:solidFill>
                          <a:effectLst/>
                          <a:latin typeface="+mn-lt"/>
                          <a:ea typeface="+mn-ea"/>
                          <a:cs typeface="+mn-cs"/>
                        </a:rPr>
                        <a:t>MindDoc </a:t>
                      </a:r>
                      <a:endParaRPr lang="en-US"/>
                    </a:p>
                  </a:txBody>
                  <a:tcPr anchor="ctr"/>
                </a:tc>
                <a:tc>
                  <a:txBody>
                    <a:bodyPr/>
                    <a:lstStyle/>
                    <a:p>
                      <a:r>
                        <a:rPr lang="en-US" sz="1800" b="1" kern="1200" err="1">
                          <a:solidFill>
                            <a:schemeClr val="lt1"/>
                          </a:solidFill>
                          <a:effectLst/>
                          <a:latin typeface="+mn-lt"/>
                          <a:ea typeface="+mn-ea"/>
                          <a:cs typeface="+mn-cs"/>
                        </a:rPr>
                        <a:t>IMood</a:t>
                      </a:r>
                      <a:r>
                        <a:rPr lang="en-US" sz="1800" b="1" kern="1200">
                          <a:solidFill>
                            <a:schemeClr val="lt1"/>
                          </a:solidFill>
                          <a:effectLst/>
                          <a:latin typeface="+mn-lt"/>
                          <a:ea typeface="+mn-ea"/>
                          <a:cs typeface="+mn-cs"/>
                        </a:rPr>
                        <a:t>-Journal</a:t>
                      </a:r>
                      <a:endParaRPr lang="en-US"/>
                    </a:p>
                  </a:txBody>
                  <a:tcPr anchor="ctr"/>
                </a:tc>
                <a:tc>
                  <a:txBody>
                    <a:bodyPr/>
                    <a:lstStyle/>
                    <a:p>
                      <a:r>
                        <a:rPr lang="en-US" sz="1800" b="1" kern="1200">
                          <a:solidFill>
                            <a:schemeClr val="lt1"/>
                          </a:solidFill>
                          <a:effectLst/>
                          <a:latin typeface="+mn-lt"/>
                          <a:ea typeface="+mn-ea"/>
                          <a:cs typeface="+mn-cs"/>
                        </a:rPr>
                        <a:t>Sanvello</a:t>
                      </a:r>
                      <a:endParaRPr lang="en-US"/>
                    </a:p>
                  </a:txBody>
                  <a:tcPr anchor="ctr"/>
                </a:tc>
                <a:tc>
                  <a:txBody>
                    <a:bodyPr/>
                    <a:lstStyle/>
                    <a:p>
                      <a:r>
                        <a:rPr lang="en-US" sz="1800" b="1" kern="1200">
                          <a:solidFill>
                            <a:schemeClr val="lt1"/>
                          </a:solidFill>
                          <a:effectLst/>
                          <a:latin typeface="+mn-lt"/>
                          <a:ea typeface="+mn-ea"/>
                          <a:cs typeface="+mn-cs"/>
                        </a:rPr>
                        <a:t>UP!</a:t>
                      </a:r>
                      <a:endParaRPr lang="en-US"/>
                    </a:p>
                  </a:txBody>
                  <a:tcPr anchor="ctr"/>
                </a:tc>
                <a:tc>
                  <a:txBody>
                    <a:bodyPr/>
                    <a:lstStyle/>
                    <a:p>
                      <a:r>
                        <a:rPr lang="en-US" sz="1800" b="1" kern="1200" err="1">
                          <a:solidFill>
                            <a:schemeClr val="lt1"/>
                          </a:solidFill>
                          <a:effectLst/>
                          <a:latin typeface="+mn-lt"/>
                          <a:ea typeface="+mn-ea"/>
                          <a:cs typeface="+mn-cs"/>
                        </a:rPr>
                        <a:t>Daylio</a:t>
                      </a:r>
                      <a:r>
                        <a:rPr lang="en-US" sz="1800" b="1" kern="1200">
                          <a:solidFill>
                            <a:schemeClr val="lt1"/>
                          </a:solidFill>
                          <a:effectLst/>
                          <a:latin typeface="+mn-lt"/>
                          <a:ea typeface="+mn-ea"/>
                          <a:cs typeface="+mn-cs"/>
                        </a:rPr>
                        <a:t> Journal </a:t>
                      </a:r>
                      <a:endParaRPr lang="en-US"/>
                    </a:p>
                  </a:txBody>
                  <a:tcPr anchor="ctr"/>
                </a:tc>
                <a:tc>
                  <a:txBody>
                    <a:bodyPr/>
                    <a:lstStyle/>
                    <a:p>
                      <a:r>
                        <a:rPr lang="en-US" sz="1800" b="1" kern="1200">
                          <a:solidFill>
                            <a:schemeClr val="lt1"/>
                          </a:solidFill>
                          <a:effectLst/>
                          <a:latin typeface="+mn-lt"/>
                          <a:ea typeface="+mn-ea"/>
                          <a:cs typeface="+mn-cs"/>
                        </a:rPr>
                        <a:t>Proposed App</a:t>
                      </a:r>
                      <a:endParaRPr lang="en-US"/>
                    </a:p>
                  </a:txBody>
                  <a:tcPr anchor="ctr"/>
                </a:tc>
                <a:extLst>
                  <a:ext uri="{0D108BD9-81ED-4DB2-BD59-A6C34878D82A}">
                    <a16:rowId xmlns:a16="http://schemas.microsoft.com/office/drawing/2014/main" val="3382706444"/>
                  </a:ext>
                </a:extLst>
              </a:tr>
              <a:tr h="530630">
                <a:tc>
                  <a:txBody>
                    <a:bodyPr/>
                    <a:lstStyle/>
                    <a:p>
                      <a:r>
                        <a:rPr lang="en-US" sz="1800" kern="1200">
                          <a:solidFill>
                            <a:schemeClr val="dk1"/>
                          </a:solidFill>
                          <a:effectLst/>
                          <a:latin typeface="+mn-lt"/>
                          <a:ea typeface="+mn-ea"/>
                          <a:cs typeface="+mn-cs"/>
                        </a:rPr>
                        <a:t>Track emotion state</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2619056274"/>
                  </a:ext>
                </a:extLst>
              </a:tr>
              <a:tr h="562790">
                <a:tc>
                  <a:txBody>
                    <a:bodyPr/>
                    <a:lstStyle/>
                    <a:p>
                      <a:r>
                        <a:rPr lang="en-US" sz="1800" kern="1200">
                          <a:solidFill>
                            <a:schemeClr val="dk1"/>
                          </a:solidFill>
                          <a:effectLst/>
                          <a:latin typeface="+mn-lt"/>
                          <a:ea typeface="+mn-ea"/>
                          <a:cs typeface="+mn-cs"/>
                        </a:rPr>
                        <a:t>Identify real-time Emotion </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3322276239"/>
                  </a:ext>
                </a:extLst>
              </a:tr>
              <a:tr h="675348">
                <a:tc>
                  <a:txBody>
                    <a:bodyPr/>
                    <a:lstStyle/>
                    <a:p>
                      <a:r>
                        <a:rPr lang="en-US" sz="1800" kern="1200">
                          <a:solidFill>
                            <a:schemeClr val="dk1"/>
                          </a:solidFill>
                          <a:effectLst/>
                          <a:latin typeface="+mn-lt"/>
                          <a:ea typeface="+mn-ea"/>
                          <a:cs typeface="+mn-cs"/>
                        </a:rPr>
                        <a:t>Identify real-time Head Movement Pattern</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2094525762"/>
                  </a:ext>
                </a:extLst>
              </a:tr>
              <a:tr h="614156">
                <a:tc>
                  <a:txBody>
                    <a:bodyPr/>
                    <a:lstStyle/>
                    <a:p>
                      <a:r>
                        <a:rPr lang="en-US" sz="1800" kern="1200">
                          <a:solidFill>
                            <a:schemeClr val="dk1"/>
                          </a:solidFill>
                          <a:effectLst/>
                          <a:latin typeface="+mn-lt"/>
                          <a:ea typeface="+mn-ea"/>
                          <a:cs typeface="+mn-cs"/>
                        </a:rPr>
                        <a:t>Depression analysis based on emotion</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820803243"/>
                  </a:ext>
                </a:extLst>
              </a:tr>
              <a:tr h="624608">
                <a:tc>
                  <a:txBody>
                    <a:bodyPr/>
                    <a:lstStyle/>
                    <a:p>
                      <a:r>
                        <a:rPr lang="en-US" sz="1800" kern="1200">
                          <a:solidFill>
                            <a:schemeClr val="dk1"/>
                          </a:solidFill>
                          <a:effectLst/>
                          <a:latin typeface="+mn-lt"/>
                          <a:ea typeface="+mn-ea"/>
                          <a:cs typeface="+mn-cs"/>
                        </a:rPr>
                        <a:t>Analyze mood</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409488196"/>
                  </a:ext>
                </a:extLst>
              </a:tr>
              <a:tr h="533400">
                <a:tc>
                  <a:txBody>
                    <a:bodyPr/>
                    <a:lstStyle/>
                    <a:p>
                      <a:r>
                        <a:rPr lang="en-US" sz="1800" kern="1200">
                          <a:solidFill>
                            <a:schemeClr val="dk1"/>
                          </a:solidFill>
                          <a:effectLst/>
                          <a:latin typeface="+mn-lt"/>
                          <a:ea typeface="+mn-ea"/>
                          <a:cs typeface="+mn-cs"/>
                        </a:rPr>
                        <a:t>Notify care provider</a:t>
                      </a:r>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592847091"/>
                  </a:ext>
                </a:extLst>
              </a:tr>
              <a:tr h="391272">
                <a:tc>
                  <a:txBody>
                    <a:bodyPr/>
                    <a:lstStyle/>
                    <a:p>
                      <a:r>
                        <a:rPr lang="en-US" sz="1800" kern="1200">
                          <a:solidFill>
                            <a:schemeClr val="dk1"/>
                          </a:solidFill>
                          <a:effectLst/>
                          <a:latin typeface="+mn-lt"/>
                          <a:ea typeface="+mn-ea"/>
                          <a:cs typeface="+mn-cs"/>
                        </a:rPr>
                        <a:t>Extensive Evaluation </a:t>
                      </a:r>
                    </a:p>
                    <a:p>
                      <a:endParaRPr lang="en-US" sz="105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697221319"/>
                  </a:ext>
                </a:extLst>
              </a:tr>
            </a:tbl>
          </a:graphicData>
        </a:graphic>
      </p:graphicFrame>
      <p:pic>
        <p:nvPicPr>
          <p:cNvPr id="7" name="Graphic 78" descr="Close">
            <a:extLst>
              <a:ext uri="{FF2B5EF4-FFF2-40B4-BE49-F238E27FC236}">
                <a16:creationId xmlns:a16="http://schemas.microsoft.com/office/drawing/2014/main" id="{3FA5D729-27B7-46FD-A1FA-2421CF44D44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2732928"/>
            <a:ext cx="266700" cy="266700"/>
          </a:xfrm>
          <a:prstGeom prst="rect">
            <a:avLst/>
          </a:prstGeom>
        </p:spPr>
      </p:pic>
      <p:pic>
        <p:nvPicPr>
          <p:cNvPr id="8" name="Graphic 78" descr="Close">
            <a:extLst>
              <a:ext uri="{FF2B5EF4-FFF2-40B4-BE49-F238E27FC236}">
                <a16:creationId xmlns:a16="http://schemas.microsoft.com/office/drawing/2014/main" id="{A67A6F63-D3B9-4477-8657-B6FC37D397E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2742251"/>
            <a:ext cx="266700" cy="266700"/>
          </a:xfrm>
          <a:prstGeom prst="rect">
            <a:avLst/>
          </a:prstGeom>
        </p:spPr>
      </p:pic>
      <p:pic>
        <p:nvPicPr>
          <p:cNvPr id="9" name="Graphic 78" descr="Close">
            <a:extLst>
              <a:ext uri="{FF2B5EF4-FFF2-40B4-BE49-F238E27FC236}">
                <a16:creationId xmlns:a16="http://schemas.microsoft.com/office/drawing/2014/main" id="{FD98A675-80CE-4D33-AA98-19A66A36729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0" y="2729118"/>
            <a:ext cx="266700" cy="266700"/>
          </a:xfrm>
          <a:prstGeom prst="rect">
            <a:avLst/>
          </a:prstGeom>
        </p:spPr>
      </p:pic>
      <p:pic>
        <p:nvPicPr>
          <p:cNvPr id="10" name="Graphic 78" descr="Close">
            <a:extLst>
              <a:ext uri="{FF2B5EF4-FFF2-40B4-BE49-F238E27FC236}">
                <a16:creationId xmlns:a16="http://schemas.microsoft.com/office/drawing/2014/main" id="{7C601154-3865-4928-93FA-807D46629CD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2900" y="2732928"/>
            <a:ext cx="266700" cy="266700"/>
          </a:xfrm>
          <a:prstGeom prst="rect">
            <a:avLst/>
          </a:prstGeom>
        </p:spPr>
      </p:pic>
      <p:pic>
        <p:nvPicPr>
          <p:cNvPr id="11" name="Graphic 78" descr="Close">
            <a:extLst>
              <a:ext uri="{FF2B5EF4-FFF2-40B4-BE49-F238E27FC236}">
                <a16:creationId xmlns:a16="http://schemas.microsoft.com/office/drawing/2014/main" id="{8F255706-A103-4510-B6CF-5EBE4201CC8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693" y="2729118"/>
            <a:ext cx="266700" cy="266700"/>
          </a:xfrm>
          <a:prstGeom prst="rect">
            <a:avLst/>
          </a:prstGeom>
        </p:spPr>
      </p:pic>
      <p:pic>
        <p:nvPicPr>
          <p:cNvPr id="12"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91050" y="2199528"/>
            <a:ext cx="228600" cy="267335"/>
          </a:xfrm>
          <a:prstGeom prst="rect">
            <a:avLst/>
          </a:prstGeom>
        </p:spPr>
      </p:pic>
      <p:pic>
        <p:nvPicPr>
          <p:cNvPr id="13"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5950" y="2203971"/>
            <a:ext cx="228600" cy="267335"/>
          </a:xfrm>
          <a:prstGeom prst="rect">
            <a:avLst/>
          </a:prstGeom>
        </p:spPr>
      </p:pic>
      <p:pic>
        <p:nvPicPr>
          <p:cNvPr id="14"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7050" y="2199528"/>
            <a:ext cx="228600" cy="267335"/>
          </a:xfrm>
          <a:prstGeom prst="rect">
            <a:avLst/>
          </a:prstGeom>
        </p:spPr>
      </p:pic>
      <p:pic>
        <p:nvPicPr>
          <p:cNvPr id="15"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7145" y="2199527"/>
            <a:ext cx="228600" cy="267335"/>
          </a:xfrm>
          <a:prstGeom prst="rect">
            <a:avLst/>
          </a:prstGeom>
        </p:spPr>
      </p:pic>
      <p:pic>
        <p:nvPicPr>
          <p:cNvPr id="16"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013" y="2195933"/>
            <a:ext cx="228600" cy="267335"/>
          </a:xfrm>
          <a:prstGeom prst="rect">
            <a:avLst/>
          </a:prstGeom>
        </p:spPr>
      </p:pic>
      <p:pic>
        <p:nvPicPr>
          <p:cNvPr id="17"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8900" y="2724327"/>
            <a:ext cx="228600" cy="267335"/>
          </a:xfrm>
          <a:prstGeom prst="rect">
            <a:avLst/>
          </a:prstGeom>
        </p:spPr>
      </p:pic>
      <p:pic>
        <p:nvPicPr>
          <p:cNvPr id="18"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69913" y="2191142"/>
            <a:ext cx="228600" cy="267335"/>
          </a:xfrm>
          <a:prstGeom prst="rect">
            <a:avLst/>
          </a:prstGeom>
        </p:spPr>
      </p:pic>
      <p:pic>
        <p:nvPicPr>
          <p:cNvPr id="19" name="Graphic 10" descr="Checkmark">
            <a:extLst>
              <a:ext uri="{FF2B5EF4-FFF2-40B4-BE49-F238E27FC236}">
                <a16:creationId xmlns:a16="http://schemas.microsoft.com/office/drawing/2014/main" id="{B0DE0DC6-0778-45FC-846C-5440FB84CFE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69913" y="3367222"/>
            <a:ext cx="228600" cy="267335"/>
          </a:xfrm>
          <a:prstGeom prst="rect">
            <a:avLst/>
          </a:prstGeom>
        </p:spPr>
      </p:pic>
      <p:pic>
        <p:nvPicPr>
          <p:cNvPr id="20" name="Graphic 78" descr="Close">
            <a:extLst>
              <a:ext uri="{FF2B5EF4-FFF2-40B4-BE49-F238E27FC236}">
                <a16:creationId xmlns:a16="http://schemas.microsoft.com/office/drawing/2014/main" id="{3EA5E2B2-2156-4DCC-BDD9-50A66A0A0F7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3989243"/>
            <a:ext cx="266700" cy="266700"/>
          </a:xfrm>
          <a:prstGeom prst="rect">
            <a:avLst/>
          </a:prstGeom>
        </p:spPr>
      </p:pic>
      <p:pic>
        <p:nvPicPr>
          <p:cNvPr id="21" name="Graphic 78" descr="Close">
            <a:extLst>
              <a:ext uri="{FF2B5EF4-FFF2-40B4-BE49-F238E27FC236}">
                <a16:creationId xmlns:a16="http://schemas.microsoft.com/office/drawing/2014/main" id="{442D426F-F1EE-43A3-863C-371EA8D8556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3998566"/>
            <a:ext cx="266700" cy="266700"/>
          </a:xfrm>
          <a:prstGeom prst="rect">
            <a:avLst/>
          </a:prstGeom>
        </p:spPr>
      </p:pic>
      <p:pic>
        <p:nvPicPr>
          <p:cNvPr id="22" name="Graphic 78" descr="Close">
            <a:extLst>
              <a:ext uri="{FF2B5EF4-FFF2-40B4-BE49-F238E27FC236}">
                <a16:creationId xmlns:a16="http://schemas.microsoft.com/office/drawing/2014/main" id="{46047210-DEFD-41C5-BE65-0FB01F32C139}"/>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0" y="3985433"/>
            <a:ext cx="266700" cy="266700"/>
          </a:xfrm>
          <a:prstGeom prst="rect">
            <a:avLst/>
          </a:prstGeom>
        </p:spPr>
      </p:pic>
      <p:pic>
        <p:nvPicPr>
          <p:cNvPr id="23" name="Graphic 78" descr="Close">
            <a:extLst>
              <a:ext uri="{FF2B5EF4-FFF2-40B4-BE49-F238E27FC236}">
                <a16:creationId xmlns:a16="http://schemas.microsoft.com/office/drawing/2014/main" id="{04773F31-CC2B-4452-890E-97D646E9FAA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2900" y="3989243"/>
            <a:ext cx="266700" cy="266700"/>
          </a:xfrm>
          <a:prstGeom prst="rect">
            <a:avLst/>
          </a:prstGeom>
        </p:spPr>
      </p:pic>
      <p:pic>
        <p:nvPicPr>
          <p:cNvPr id="24" name="Graphic 78" descr="Close">
            <a:extLst>
              <a:ext uri="{FF2B5EF4-FFF2-40B4-BE49-F238E27FC236}">
                <a16:creationId xmlns:a16="http://schemas.microsoft.com/office/drawing/2014/main" id="{F6ACAAEF-C5A5-4BCB-A493-FEF71FD2D11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693" y="3985433"/>
            <a:ext cx="266700" cy="266700"/>
          </a:xfrm>
          <a:prstGeom prst="rect">
            <a:avLst/>
          </a:prstGeom>
        </p:spPr>
      </p:pic>
      <p:pic>
        <p:nvPicPr>
          <p:cNvPr id="25" name="Graphic 10" descr="Checkmark">
            <a:extLst>
              <a:ext uri="{FF2B5EF4-FFF2-40B4-BE49-F238E27FC236}">
                <a16:creationId xmlns:a16="http://schemas.microsoft.com/office/drawing/2014/main" id="{59E903EB-F76D-476D-A224-5FDA60CA085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8900" y="3997931"/>
            <a:ext cx="228600" cy="267335"/>
          </a:xfrm>
          <a:prstGeom prst="rect">
            <a:avLst/>
          </a:prstGeom>
        </p:spPr>
      </p:pic>
      <p:pic>
        <p:nvPicPr>
          <p:cNvPr id="26" name="Graphic 78" descr="Close">
            <a:extLst>
              <a:ext uri="{FF2B5EF4-FFF2-40B4-BE49-F238E27FC236}">
                <a16:creationId xmlns:a16="http://schemas.microsoft.com/office/drawing/2014/main" id="{0BFDF883-3649-41DA-BFFC-4C938D1A0D5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1050" y="3359457"/>
            <a:ext cx="266700" cy="266700"/>
          </a:xfrm>
          <a:prstGeom prst="rect">
            <a:avLst/>
          </a:prstGeom>
        </p:spPr>
      </p:pic>
      <p:pic>
        <p:nvPicPr>
          <p:cNvPr id="27" name="Graphic 78" descr="Close">
            <a:extLst>
              <a:ext uri="{FF2B5EF4-FFF2-40B4-BE49-F238E27FC236}">
                <a16:creationId xmlns:a16="http://schemas.microsoft.com/office/drawing/2014/main" id="{E7B06A8D-D06E-4298-9C7A-629CDE39582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5950" y="3368780"/>
            <a:ext cx="266700" cy="266700"/>
          </a:xfrm>
          <a:prstGeom prst="rect">
            <a:avLst/>
          </a:prstGeom>
        </p:spPr>
      </p:pic>
      <p:pic>
        <p:nvPicPr>
          <p:cNvPr id="28" name="Graphic 78" descr="Close">
            <a:extLst>
              <a:ext uri="{FF2B5EF4-FFF2-40B4-BE49-F238E27FC236}">
                <a16:creationId xmlns:a16="http://schemas.microsoft.com/office/drawing/2014/main" id="{1CE02E59-5556-4343-99E8-8723ABF4BE5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7050" y="3355647"/>
            <a:ext cx="266700" cy="266700"/>
          </a:xfrm>
          <a:prstGeom prst="rect">
            <a:avLst/>
          </a:prstGeom>
        </p:spPr>
      </p:pic>
      <p:pic>
        <p:nvPicPr>
          <p:cNvPr id="29" name="Graphic 78" descr="Close">
            <a:extLst>
              <a:ext uri="{FF2B5EF4-FFF2-40B4-BE49-F238E27FC236}">
                <a16:creationId xmlns:a16="http://schemas.microsoft.com/office/drawing/2014/main" id="{44964064-D4B3-4725-9289-24B532E948B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1950" y="3359457"/>
            <a:ext cx="266700" cy="266700"/>
          </a:xfrm>
          <a:prstGeom prst="rect">
            <a:avLst/>
          </a:prstGeom>
        </p:spPr>
      </p:pic>
      <p:pic>
        <p:nvPicPr>
          <p:cNvPr id="30" name="Graphic 78" descr="Close">
            <a:extLst>
              <a:ext uri="{FF2B5EF4-FFF2-40B4-BE49-F238E27FC236}">
                <a16:creationId xmlns:a16="http://schemas.microsoft.com/office/drawing/2014/main" id="{049126B1-92EA-4E2E-8058-1A3C7553EEA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3743" y="3355647"/>
            <a:ext cx="266700" cy="266700"/>
          </a:xfrm>
          <a:prstGeom prst="rect">
            <a:avLst/>
          </a:prstGeom>
        </p:spPr>
      </p:pic>
      <p:pic>
        <p:nvPicPr>
          <p:cNvPr id="33" name="Graphic 78" descr="Close">
            <a:extLst>
              <a:ext uri="{FF2B5EF4-FFF2-40B4-BE49-F238E27FC236}">
                <a16:creationId xmlns:a16="http://schemas.microsoft.com/office/drawing/2014/main" id="{4256BBE5-207F-4661-9B8E-0C499748EFD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5950" y="4624830"/>
            <a:ext cx="266700" cy="266700"/>
          </a:xfrm>
          <a:prstGeom prst="rect">
            <a:avLst/>
          </a:prstGeom>
        </p:spPr>
      </p:pic>
      <p:pic>
        <p:nvPicPr>
          <p:cNvPr id="34" name="Graphic 78" descr="Close">
            <a:extLst>
              <a:ext uri="{FF2B5EF4-FFF2-40B4-BE49-F238E27FC236}">
                <a16:creationId xmlns:a16="http://schemas.microsoft.com/office/drawing/2014/main" id="{94C5E930-53DA-412D-AA4A-01366212934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7050" y="4611697"/>
            <a:ext cx="266700" cy="266700"/>
          </a:xfrm>
          <a:prstGeom prst="rect">
            <a:avLst/>
          </a:prstGeom>
        </p:spPr>
      </p:pic>
      <p:pic>
        <p:nvPicPr>
          <p:cNvPr id="36" name="Graphic 78" descr="Close">
            <a:extLst>
              <a:ext uri="{FF2B5EF4-FFF2-40B4-BE49-F238E27FC236}">
                <a16:creationId xmlns:a16="http://schemas.microsoft.com/office/drawing/2014/main" id="{47572B1C-0DC2-4FE9-8AD2-CD47EC4C786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3743" y="4611697"/>
            <a:ext cx="266700" cy="266700"/>
          </a:xfrm>
          <a:prstGeom prst="rect">
            <a:avLst/>
          </a:prstGeom>
        </p:spPr>
      </p:pic>
      <p:pic>
        <p:nvPicPr>
          <p:cNvPr id="37" name="Graphic 10" descr="Checkmark">
            <a:extLst>
              <a:ext uri="{FF2B5EF4-FFF2-40B4-BE49-F238E27FC236}">
                <a16:creationId xmlns:a16="http://schemas.microsoft.com/office/drawing/2014/main" id="{0AE731A1-43B7-4B63-B835-F102DB4E9FA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67950" y="4606906"/>
            <a:ext cx="228600" cy="267335"/>
          </a:xfrm>
          <a:prstGeom prst="rect">
            <a:avLst/>
          </a:prstGeom>
        </p:spPr>
      </p:pic>
      <p:pic>
        <p:nvPicPr>
          <p:cNvPr id="38" name="Graphic 78" descr="Close">
            <a:extLst>
              <a:ext uri="{FF2B5EF4-FFF2-40B4-BE49-F238E27FC236}">
                <a16:creationId xmlns:a16="http://schemas.microsoft.com/office/drawing/2014/main" id="{CC3C0712-3CB6-48FF-A231-4336119B013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5210377"/>
            <a:ext cx="266700" cy="266700"/>
          </a:xfrm>
          <a:prstGeom prst="rect">
            <a:avLst/>
          </a:prstGeom>
        </p:spPr>
      </p:pic>
      <p:pic>
        <p:nvPicPr>
          <p:cNvPr id="39" name="Graphic 78" descr="Close">
            <a:extLst>
              <a:ext uri="{FF2B5EF4-FFF2-40B4-BE49-F238E27FC236}">
                <a16:creationId xmlns:a16="http://schemas.microsoft.com/office/drawing/2014/main" id="{58491F88-D18F-4286-973D-163EE33AFF7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5219700"/>
            <a:ext cx="266700" cy="266700"/>
          </a:xfrm>
          <a:prstGeom prst="rect">
            <a:avLst/>
          </a:prstGeom>
        </p:spPr>
      </p:pic>
      <p:pic>
        <p:nvPicPr>
          <p:cNvPr id="40" name="Graphic 78" descr="Close">
            <a:extLst>
              <a:ext uri="{FF2B5EF4-FFF2-40B4-BE49-F238E27FC236}">
                <a16:creationId xmlns:a16="http://schemas.microsoft.com/office/drawing/2014/main" id="{447D901A-CD95-49BA-9629-E9F3127FDC7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0" y="5206567"/>
            <a:ext cx="266700" cy="266700"/>
          </a:xfrm>
          <a:prstGeom prst="rect">
            <a:avLst/>
          </a:prstGeom>
        </p:spPr>
      </p:pic>
      <p:pic>
        <p:nvPicPr>
          <p:cNvPr id="42" name="Graphic 78" descr="Close">
            <a:extLst>
              <a:ext uri="{FF2B5EF4-FFF2-40B4-BE49-F238E27FC236}">
                <a16:creationId xmlns:a16="http://schemas.microsoft.com/office/drawing/2014/main" id="{22B76FC3-8DE0-4A50-BE37-5E84D16C2EF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693" y="5206567"/>
            <a:ext cx="266700" cy="266700"/>
          </a:xfrm>
          <a:prstGeom prst="rect">
            <a:avLst/>
          </a:prstGeom>
        </p:spPr>
      </p:pic>
      <p:pic>
        <p:nvPicPr>
          <p:cNvPr id="43" name="Graphic 10" descr="Checkmark">
            <a:extLst>
              <a:ext uri="{FF2B5EF4-FFF2-40B4-BE49-F238E27FC236}">
                <a16:creationId xmlns:a16="http://schemas.microsoft.com/office/drawing/2014/main" id="{742F2F42-760E-4275-B09B-9C73017F228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48900" y="5201776"/>
            <a:ext cx="228600" cy="267335"/>
          </a:xfrm>
          <a:prstGeom prst="rect">
            <a:avLst/>
          </a:prstGeom>
        </p:spPr>
      </p:pic>
      <p:pic>
        <p:nvPicPr>
          <p:cNvPr id="44" name="Graphic 10" descr="Checkmark">
            <a:extLst>
              <a:ext uri="{FF2B5EF4-FFF2-40B4-BE49-F238E27FC236}">
                <a16:creationId xmlns:a16="http://schemas.microsoft.com/office/drawing/2014/main" id="{A412F958-81A6-4E33-B325-937A4242CA3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5748022"/>
            <a:ext cx="228600" cy="267335"/>
          </a:xfrm>
          <a:prstGeom prst="rect">
            <a:avLst/>
          </a:prstGeom>
        </p:spPr>
      </p:pic>
      <p:pic>
        <p:nvPicPr>
          <p:cNvPr id="45" name="Graphic 10" descr="Checkmark">
            <a:extLst>
              <a:ext uri="{FF2B5EF4-FFF2-40B4-BE49-F238E27FC236}">
                <a16:creationId xmlns:a16="http://schemas.microsoft.com/office/drawing/2014/main" id="{1D1A507F-3D78-4FE1-85DC-04454108391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6900" y="5752465"/>
            <a:ext cx="228600" cy="267335"/>
          </a:xfrm>
          <a:prstGeom prst="rect">
            <a:avLst/>
          </a:prstGeom>
        </p:spPr>
      </p:pic>
      <p:pic>
        <p:nvPicPr>
          <p:cNvPr id="46" name="Graphic 10" descr="Checkmark">
            <a:extLst>
              <a:ext uri="{FF2B5EF4-FFF2-40B4-BE49-F238E27FC236}">
                <a16:creationId xmlns:a16="http://schemas.microsoft.com/office/drawing/2014/main" id="{B08E8FD6-EEC9-46D3-A35A-14790335AD7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0" y="5748022"/>
            <a:ext cx="228600" cy="267335"/>
          </a:xfrm>
          <a:prstGeom prst="rect">
            <a:avLst/>
          </a:prstGeom>
        </p:spPr>
      </p:pic>
      <p:pic>
        <p:nvPicPr>
          <p:cNvPr id="47" name="Graphic 10" descr="Checkmark">
            <a:extLst>
              <a:ext uri="{FF2B5EF4-FFF2-40B4-BE49-F238E27FC236}">
                <a16:creationId xmlns:a16="http://schemas.microsoft.com/office/drawing/2014/main" id="{DB239D95-117B-47AF-A078-15000A59F86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68095" y="5748021"/>
            <a:ext cx="228600" cy="267335"/>
          </a:xfrm>
          <a:prstGeom prst="rect">
            <a:avLst/>
          </a:prstGeom>
        </p:spPr>
      </p:pic>
      <p:pic>
        <p:nvPicPr>
          <p:cNvPr id="48" name="Graphic 10" descr="Checkmark">
            <a:extLst>
              <a:ext uri="{FF2B5EF4-FFF2-40B4-BE49-F238E27FC236}">
                <a16:creationId xmlns:a16="http://schemas.microsoft.com/office/drawing/2014/main" id="{4227A0E8-E5A6-4501-A6DC-ED3E22BFE8C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5963" y="5744427"/>
            <a:ext cx="228600" cy="267335"/>
          </a:xfrm>
          <a:prstGeom prst="rect">
            <a:avLst/>
          </a:prstGeom>
        </p:spPr>
      </p:pic>
      <p:pic>
        <p:nvPicPr>
          <p:cNvPr id="49" name="Graphic 10" descr="Checkmark">
            <a:extLst>
              <a:ext uri="{FF2B5EF4-FFF2-40B4-BE49-F238E27FC236}">
                <a16:creationId xmlns:a16="http://schemas.microsoft.com/office/drawing/2014/main" id="{AD8841E9-4F19-4576-8605-034F6357474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50863" y="5739636"/>
            <a:ext cx="228600" cy="267335"/>
          </a:xfrm>
          <a:prstGeom prst="rect">
            <a:avLst/>
          </a:prstGeom>
        </p:spPr>
      </p:pic>
      <p:pic>
        <p:nvPicPr>
          <p:cNvPr id="50" name="Graphic 10" descr="Checkmark">
            <a:extLst>
              <a:ext uri="{FF2B5EF4-FFF2-40B4-BE49-F238E27FC236}">
                <a16:creationId xmlns:a16="http://schemas.microsoft.com/office/drawing/2014/main" id="{4F886CDC-0DE6-4D0D-A1E5-F1FDD823F8A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91050" y="4605590"/>
            <a:ext cx="228600" cy="267335"/>
          </a:xfrm>
          <a:prstGeom prst="rect">
            <a:avLst/>
          </a:prstGeom>
        </p:spPr>
      </p:pic>
      <p:pic>
        <p:nvPicPr>
          <p:cNvPr id="51" name="Graphic 10" descr="Checkmark">
            <a:extLst>
              <a:ext uri="{FF2B5EF4-FFF2-40B4-BE49-F238E27FC236}">
                <a16:creationId xmlns:a16="http://schemas.microsoft.com/office/drawing/2014/main" id="{FC37AAED-2526-4E68-A48A-55DBDA28ED8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950" y="4611554"/>
            <a:ext cx="228600" cy="267335"/>
          </a:xfrm>
          <a:prstGeom prst="rect">
            <a:avLst/>
          </a:prstGeom>
        </p:spPr>
      </p:pic>
      <p:pic>
        <p:nvPicPr>
          <p:cNvPr id="52" name="Graphic 10" descr="Checkmark">
            <a:extLst>
              <a:ext uri="{FF2B5EF4-FFF2-40B4-BE49-F238E27FC236}">
                <a16:creationId xmlns:a16="http://schemas.microsoft.com/office/drawing/2014/main" id="{2FA0F0D8-E68A-4288-9176-06B7232741C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950" y="5210377"/>
            <a:ext cx="228600" cy="267335"/>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264045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the automated solution to identify early depression symptoms using facial expression.</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the automated mechanism to identify head movement patterns of a depressed individual.</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Behavior monitoring of individuals for two weeks is difficult.</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Individuals do not attend counseling sessions due to social stigma.</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48" name="TextBox 47">
            <a:extLst>
              <a:ext uri="{FF2B5EF4-FFF2-40B4-BE49-F238E27FC236}">
                <a16:creationId xmlns:a16="http://schemas.microsoft.com/office/drawing/2014/main" id="{73AB496C-6D8D-433D-AA48-456E5F83D7F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602032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a:t>Specific Objective</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Emotion-based behavior analysis for early identification of depressive disorder</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Create datasets to retrieve facial emotions of depressed/likely depressed individuals.</a:t>
            </a:r>
          </a:p>
          <a:p>
            <a:pPr lvl="1"/>
            <a:r>
              <a:rPr lang="en-US" sz="1800">
                <a:latin typeface="Calibri" panose="020F0502020204030204" pitchFamily="34" charset="0"/>
                <a:cs typeface="Iskoola Pota" panose="020B0502040204020203" pitchFamily="34" charset="0"/>
              </a:rPr>
              <a:t>Identify emotions of depressed/likely depressed individuals based on images and videos.</a:t>
            </a:r>
          </a:p>
          <a:p>
            <a:pPr lvl="1"/>
            <a:r>
              <a:rPr lang="en-US" sz="1800">
                <a:latin typeface="Calibri" panose="020F0502020204030204" pitchFamily="34" charset="0"/>
                <a:cs typeface="Iskoola Pota" panose="020B0502040204020203" pitchFamily="34" charset="0"/>
              </a:rPr>
              <a:t>Improving the existing methods to capture subtle emotional changes.</a:t>
            </a:r>
          </a:p>
          <a:p>
            <a:pPr lvl="1"/>
            <a:r>
              <a:rPr lang="en-US" sz="1800">
                <a:latin typeface="Calibri" panose="020F0502020204030204" pitchFamily="34" charset="0"/>
                <a:cs typeface="Iskoola Pota" panose="020B0502040204020203" pitchFamily="34" charset="0"/>
              </a:rPr>
              <a:t>Identify head movements pattern of depressed/likely depressed individuals based on videos.</a:t>
            </a:r>
          </a:p>
          <a:p>
            <a:pPr lvl="1"/>
            <a:r>
              <a:rPr lang="en-US" sz="1800">
                <a:latin typeface="Calibri" panose="020F0502020204030204" pitchFamily="34" charset="0"/>
                <a:cs typeface="Iskoola Pota" panose="020B0502040204020203" pitchFamily="34" charset="0"/>
              </a:rPr>
              <a:t>Build a classifier to model, abnormal behaviors based on facial emotions and head movements.</a:t>
            </a:r>
          </a:p>
          <a:p>
            <a:pPr lvl="1"/>
            <a:r>
              <a:rPr lang="en-US" sz="1800">
                <a:latin typeface="Calibri" panose="020F0502020204030204" pitchFamily="34" charset="0"/>
                <a:cs typeface="Iskoola Pota" panose="020B0502040204020203" pitchFamily="34" charset="0"/>
              </a:rPr>
              <a:t>Predict the probability of abnormal behavior towards depression with the designed model.</a:t>
            </a:r>
          </a:p>
          <a:p>
            <a:pPr lvl="1"/>
            <a:r>
              <a:rPr lang="en-US" sz="1800">
                <a:latin typeface="Calibri" panose="020F0502020204030204" pitchFamily="34" charset="0"/>
                <a:cs typeface="Iskoola Pota" panose="020B0502040204020203" pitchFamily="34" charset="0"/>
              </a:rPr>
              <a:t>Integrate the classifier to Mobile Application.</a:t>
            </a:r>
          </a:p>
        </p:txBody>
      </p:sp>
      <p:sp>
        <p:nvSpPr>
          <p:cNvPr id="10" name="TextBox 9">
            <a:extLst>
              <a:ext uri="{FF2B5EF4-FFF2-40B4-BE49-F238E27FC236}">
                <a16:creationId xmlns:a16="http://schemas.microsoft.com/office/drawing/2014/main" id="{EDC77A7F-8F48-4B16-B20E-6C07AE8D74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174422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7422205" y="-677118"/>
            <a:ext cx="6699514" cy="6021798"/>
          </a:xfrm>
          <a:prstGeom prst="rect">
            <a:avLst/>
          </a:prstGeom>
        </p:spPr>
      </p:pic>
      <p:pic>
        <p:nvPicPr>
          <p:cNvPr id="10" name="Picture 9">
            <a:extLst>
              <a:ext uri="{FF2B5EF4-FFF2-40B4-BE49-F238E27FC236}">
                <a16:creationId xmlns:a16="http://schemas.microsoft.com/office/drawing/2014/main" id="{CDCEBFE6-51D4-40EE-A78A-08A5E38707C8}"/>
              </a:ext>
            </a:extLst>
          </p:cNvPr>
          <p:cNvPicPr>
            <a:picLocks noChangeAspect="1"/>
          </p:cNvPicPr>
          <p:nvPr/>
        </p:nvPicPr>
        <p:blipFill>
          <a:blip r:embed="rId3"/>
          <a:stretch>
            <a:fillRect/>
          </a:stretch>
        </p:blipFill>
        <p:spPr>
          <a:xfrm>
            <a:off x="9093589" y="-224191"/>
            <a:ext cx="3505504" cy="3475021"/>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3"/>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963130" y="1320788"/>
            <a:ext cx="10363200" cy="752757"/>
          </a:xfrm>
        </p:spPr>
        <p:txBody>
          <a:bodyPr>
            <a:normAutofit/>
          </a:bodyPr>
          <a:lstStyle/>
          <a:p>
            <a:r>
              <a:rPr lang="en-US" sz="3600" kern="0" cap="none">
                <a:solidFill>
                  <a:srgbClr val="413243"/>
                </a:solidFill>
                <a:latin typeface="+mn-lt"/>
                <a:sym typeface="Neucha"/>
              </a:rPr>
              <a:t>Research</a:t>
            </a:r>
            <a:r>
              <a:rPr lang="en-US" sz="3600" kern="0">
                <a:solidFill>
                  <a:srgbClr val="61878C"/>
                </a:solidFill>
                <a:latin typeface="+mn-lt"/>
              </a:rPr>
              <a:t> </a:t>
            </a:r>
            <a:r>
              <a:rPr lang="en-US" sz="3600" kern="0" cap="none">
                <a:solidFill>
                  <a:srgbClr val="413243"/>
                </a:solidFill>
                <a:latin typeface="+mn-lt"/>
              </a:rPr>
              <a:t>Methodology</a:t>
            </a:r>
          </a:p>
        </p:txBody>
      </p:sp>
      <p:pic>
        <p:nvPicPr>
          <p:cNvPr id="9" name="Picture 8">
            <a:extLst>
              <a:ext uri="{FF2B5EF4-FFF2-40B4-BE49-F238E27FC236}">
                <a16:creationId xmlns:a16="http://schemas.microsoft.com/office/drawing/2014/main" id="{A2ED028A-7FF5-4B3C-AC8F-19C608A8C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634" y="104520"/>
            <a:ext cx="3959360" cy="3886208"/>
          </a:xfrm>
          <a:prstGeom prst="rect">
            <a:avLst/>
          </a:prstGeom>
        </p:spPr>
      </p:pic>
      <p:sp>
        <p:nvSpPr>
          <p:cNvPr id="8" name="TextBox 7">
            <a:extLst>
              <a:ext uri="{FF2B5EF4-FFF2-40B4-BE49-F238E27FC236}">
                <a16:creationId xmlns:a16="http://schemas.microsoft.com/office/drawing/2014/main" id="{6101A3FC-5CA3-48E0-A40C-78FA2097F63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
        <p:nvSpPr>
          <p:cNvPr id="13" name="Text Placeholder 2">
            <a:extLst>
              <a:ext uri="{FF2B5EF4-FFF2-40B4-BE49-F238E27FC236}">
                <a16:creationId xmlns:a16="http://schemas.microsoft.com/office/drawing/2014/main" id="{4680A2E5-8AB1-43A5-896C-B1E358E7938A}"/>
              </a:ext>
            </a:extLst>
          </p:cNvPr>
          <p:cNvSpPr txBox="1">
            <a:spLocks/>
          </p:cNvSpPr>
          <p:nvPr/>
        </p:nvSpPr>
        <p:spPr>
          <a:xfrm>
            <a:off x="1050680" y="3427497"/>
            <a:ext cx="8385150" cy="150018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sz="2400"/>
          </a:p>
          <a:p>
            <a:pPr marL="342900" indent="-342900">
              <a:buFont typeface="Arial" pitchFamily="34" charset="0"/>
              <a:buChar char="•"/>
            </a:pPr>
            <a:r>
              <a:rPr lang="en-US" sz="2400">
                <a:solidFill>
                  <a:schemeClr val="tx1"/>
                </a:solidFill>
              </a:rPr>
              <a:t>System Diagram </a:t>
            </a:r>
          </a:p>
          <a:p>
            <a:pPr marL="342900" indent="-342900">
              <a:buFont typeface="Arial" pitchFamily="34" charset="0"/>
              <a:buChar char="•"/>
            </a:pPr>
            <a:r>
              <a:rPr lang="en-US" sz="2400">
                <a:solidFill>
                  <a:schemeClr val="tx1"/>
                </a:solidFill>
              </a:rPr>
              <a:t>Technologies, techniques, algorithms to be used</a:t>
            </a:r>
          </a:p>
          <a:p>
            <a:pPr marL="342900" indent="-342900">
              <a:buFont typeface="Arial" pitchFamily="34" charset="0"/>
              <a:buChar char="•"/>
            </a:pPr>
            <a:r>
              <a:rPr lang="en-US" sz="2400">
                <a:solidFill>
                  <a:schemeClr val="tx1"/>
                </a:solidFill>
              </a:rPr>
              <a:t>System, personnel, and software specification Requirements</a:t>
            </a:r>
          </a:p>
          <a:p>
            <a:pPr marL="342900" indent="-342900">
              <a:buFont typeface="Arial" pitchFamily="34" charset="0"/>
              <a:buChar char="•"/>
            </a:pPr>
            <a:r>
              <a:rPr lang="en-US" sz="2400">
                <a:solidFill>
                  <a:schemeClr val="tx1"/>
                </a:solidFill>
              </a:rPr>
              <a:t>Work Breakdown Structure</a:t>
            </a:r>
          </a:p>
          <a:p>
            <a:endParaRPr lang="en-US" sz="2400" b="1" u="sng"/>
          </a:p>
        </p:txBody>
      </p:sp>
    </p:spTree>
    <p:extLst>
      <p:ext uri="{BB962C8B-B14F-4D97-AF65-F5344CB8AC3E}">
        <p14:creationId xmlns:p14="http://schemas.microsoft.com/office/powerpoint/2010/main" val="24779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2"/>
          <a:stretch>
            <a:fillRect/>
          </a:stretch>
        </p:blipFill>
        <p:spPr>
          <a:xfrm rot="5400000">
            <a:off x="103641" y="-103641"/>
            <a:ext cx="1146147" cy="1353429"/>
          </a:xfrm>
          <a:prstGeom prst="rect">
            <a:avLst/>
          </a:prstGeom>
        </p:spPr>
      </p:pic>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4125499" y="345676"/>
            <a:ext cx="3941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OUR TEAM</a:t>
            </a:r>
          </a:p>
        </p:txBody>
      </p:sp>
      <p:pic>
        <p:nvPicPr>
          <p:cNvPr id="2" name="Picture 1">
            <a:extLst>
              <a:ext uri="{FF2B5EF4-FFF2-40B4-BE49-F238E27FC236}">
                <a16:creationId xmlns:a16="http://schemas.microsoft.com/office/drawing/2014/main" id="{32405BE0-A6C9-4804-89B4-835E616CD40D}"/>
              </a:ext>
            </a:extLst>
          </p:cNvPr>
          <p:cNvPicPr>
            <a:picLocks noChangeAspect="1"/>
          </p:cNvPicPr>
          <p:nvPr/>
        </p:nvPicPr>
        <p:blipFill>
          <a:blip r:embed="rId3"/>
          <a:stretch>
            <a:fillRect/>
          </a:stretch>
        </p:blipFill>
        <p:spPr>
          <a:xfrm>
            <a:off x="170174" y="988142"/>
            <a:ext cx="11851651" cy="5031882"/>
          </a:xfrm>
          <a:prstGeom prst="rect">
            <a:avLst/>
          </a:prstGeom>
        </p:spPr>
      </p:pic>
      <p:pic>
        <p:nvPicPr>
          <p:cNvPr id="4" name="Graphic 3">
            <a:extLst>
              <a:ext uri="{FF2B5EF4-FFF2-40B4-BE49-F238E27FC236}">
                <a16:creationId xmlns:a16="http://schemas.microsoft.com/office/drawing/2014/main" id="{0C9DCCE9-65E6-4D30-8CFF-CA7E64CD7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6673" y="447869"/>
            <a:ext cx="3569537" cy="2056267"/>
          </a:xfrm>
          <a:prstGeom prst="rect">
            <a:avLst/>
          </a:prstGeom>
        </p:spPr>
      </p:pic>
      <p:pic>
        <p:nvPicPr>
          <p:cNvPr id="8" name="Graphic 7">
            <a:extLst>
              <a:ext uri="{FF2B5EF4-FFF2-40B4-BE49-F238E27FC236}">
                <a16:creationId xmlns:a16="http://schemas.microsoft.com/office/drawing/2014/main" id="{8FC1DFF6-BECB-4857-AAD3-147501618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65" y="2236741"/>
            <a:ext cx="2621675" cy="1646376"/>
          </a:xfrm>
          <a:prstGeom prst="rect">
            <a:avLst/>
          </a:prstGeom>
        </p:spPr>
      </p:pic>
    </p:spTree>
    <p:extLst>
      <p:ext uri="{BB962C8B-B14F-4D97-AF65-F5344CB8AC3E}">
        <p14:creationId xmlns:p14="http://schemas.microsoft.com/office/powerpoint/2010/main" val="237490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Diagram </a:t>
            </a:r>
          </a:p>
        </p:txBody>
      </p:sp>
      <p:pic>
        <p:nvPicPr>
          <p:cNvPr id="3" name="Content Placeholder 2">
            <a:extLst>
              <a:ext uri="{FF2B5EF4-FFF2-40B4-BE49-F238E27FC236}">
                <a16:creationId xmlns:a16="http://schemas.microsoft.com/office/drawing/2014/main" id="{EA24652A-1AFE-457B-B2FD-ACED9B53E2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4878" y="1371365"/>
            <a:ext cx="10563843" cy="4724870"/>
          </a:xfrm>
          <a:ln>
            <a:solidFill>
              <a:srgbClr val="FF0000"/>
            </a:solidFill>
          </a:ln>
        </p:spPr>
      </p:pic>
      <p:pic>
        <p:nvPicPr>
          <p:cNvPr id="4" name="Picture 3">
            <a:extLst>
              <a:ext uri="{FF2B5EF4-FFF2-40B4-BE49-F238E27FC236}">
                <a16:creationId xmlns:a16="http://schemas.microsoft.com/office/drawing/2014/main" id="{05812B52-4893-4161-870D-09F43C11BCE9}"/>
              </a:ext>
            </a:extLst>
          </p:cNvPr>
          <p:cNvPicPr>
            <a:picLocks noChangeAspect="1"/>
          </p:cNvPicPr>
          <p:nvPr/>
        </p:nvPicPr>
        <p:blipFill>
          <a:blip r:embed="rId3"/>
          <a:stretch>
            <a:fillRect/>
          </a:stretch>
        </p:blipFill>
        <p:spPr>
          <a:xfrm>
            <a:off x="0" y="1574"/>
            <a:ext cx="1841152" cy="1121761"/>
          </a:xfrm>
          <a:prstGeom prst="rect">
            <a:avLst/>
          </a:prstGeom>
        </p:spPr>
      </p:pic>
      <p:sp>
        <p:nvSpPr>
          <p:cNvPr id="6" name="TextBox 5">
            <a:extLst>
              <a:ext uri="{FF2B5EF4-FFF2-40B4-BE49-F238E27FC236}">
                <a16:creationId xmlns:a16="http://schemas.microsoft.com/office/drawing/2014/main" id="{4605E82C-63D8-46DB-A384-6CF44B1BB5E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905819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7492CD-6BE9-422F-8D4D-1E36D78B5061}"/>
              </a:ext>
            </a:extLst>
          </p:cNvPr>
          <p:cNvPicPr>
            <a:picLocks noChangeAspect="1"/>
          </p:cNvPicPr>
          <p:nvPr/>
        </p:nvPicPr>
        <p:blipFill>
          <a:blip r:embed="rId2"/>
          <a:stretch>
            <a:fillRect/>
          </a:stretch>
        </p:blipFill>
        <p:spPr>
          <a:xfrm>
            <a:off x="8995638" y="1535587"/>
            <a:ext cx="3648646" cy="4484214"/>
          </a:xfrm>
          <a:prstGeom prst="rect">
            <a:avLst/>
          </a:prstGeom>
        </p:spPr>
      </p:pic>
      <p:sp>
        <p:nvSpPr>
          <p:cNvPr id="2" name="Title 1">
            <a:extLst>
              <a:ext uri="{FF2B5EF4-FFF2-40B4-BE49-F238E27FC236}">
                <a16:creationId xmlns:a16="http://schemas.microsoft.com/office/drawing/2014/main" id="{4465435F-6361-422B-9D7D-AB3010079AED}"/>
              </a:ext>
            </a:extLst>
          </p:cNvPr>
          <p:cNvSpPr>
            <a:spLocks noGrp="1"/>
          </p:cNvSpPr>
          <p:nvPr>
            <p:ph type="title"/>
          </p:nvPr>
        </p:nvSpPr>
        <p:spPr/>
        <p:txBody>
          <a:bodyPr>
            <a:noAutofit/>
          </a:bodyPr>
          <a:lstStyle/>
          <a:p>
            <a:r>
              <a:rPr lang="en-US" sz="4000" b="1" kern="0">
                <a:solidFill>
                  <a:srgbClr val="61878C"/>
                </a:solidFill>
                <a:latin typeface="+mn-lt"/>
              </a:rPr>
              <a:t>Technologies, techniques, algorithms (cont’d)</a:t>
            </a:r>
          </a:p>
        </p:txBody>
      </p:sp>
      <p:sp>
        <p:nvSpPr>
          <p:cNvPr id="3" name="Content Placeholder 2">
            <a:extLst>
              <a:ext uri="{FF2B5EF4-FFF2-40B4-BE49-F238E27FC236}">
                <a16:creationId xmlns:a16="http://schemas.microsoft.com/office/drawing/2014/main" id="{0B42E678-BB9E-40E6-A17A-839F7C76C7EE}"/>
              </a:ext>
            </a:extLst>
          </p:cNvPr>
          <p:cNvSpPr>
            <a:spLocks noGrp="1"/>
          </p:cNvSpPr>
          <p:nvPr>
            <p:ph idx="1"/>
          </p:nvPr>
        </p:nvSpPr>
        <p:spPr/>
        <p:txBody>
          <a:bodyPr numCol="2">
            <a:normAutofit/>
          </a:bodyPr>
          <a:lstStyle/>
          <a:p>
            <a:r>
              <a:rPr lang="en-US"/>
              <a:t>Concepts</a:t>
            </a:r>
          </a:p>
          <a:p>
            <a:pPr lvl="1"/>
            <a:r>
              <a:rPr lang="en-US"/>
              <a:t>Image processing </a:t>
            </a:r>
          </a:p>
          <a:p>
            <a:pPr lvl="1"/>
            <a:r>
              <a:rPr lang="en-US"/>
              <a:t>Computer Vision			</a:t>
            </a:r>
          </a:p>
          <a:p>
            <a:pPr lvl="1"/>
            <a:r>
              <a:rPr lang="en-US"/>
              <a:t>Machine learning</a:t>
            </a:r>
          </a:p>
          <a:p>
            <a:pPr lvl="1"/>
            <a:r>
              <a:rPr lang="en-US"/>
              <a:t>Deep learning </a:t>
            </a:r>
          </a:p>
          <a:p>
            <a:pPr>
              <a:lnSpc>
                <a:spcPct val="150000"/>
              </a:lnSpc>
            </a:pPr>
            <a:r>
              <a:rPr lang="en-US"/>
              <a:t>Classifiers</a:t>
            </a:r>
          </a:p>
          <a:p>
            <a:pPr lvl="1"/>
            <a:r>
              <a:rPr lang="en-US"/>
              <a:t>Support Vector Machine (SVM)</a:t>
            </a:r>
          </a:p>
          <a:p>
            <a:pPr lvl="1"/>
            <a:r>
              <a:rPr lang="en-US"/>
              <a:t>Neural Network (NN)</a:t>
            </a:r>
          </a:p>
          <a:p>
            <a:pPr lvl="1"/>
            <a:r>
              <a:rPr lang="en-US"/>
              <a:t>Decision Tree</a:t>
            </a:r>
          </a:p>
          <a:p>
            <a:r>
              <a:rPr lang="en-US"/>
              <a:t>Libraries</a:t>
            </a:r>
          </a:p>
          <a:p>
            <a:pPr lvl="1"/>
            <a:r>
              <a:rPr lang="en-US"/>
              <a:t>OpenCV</a:t>
            </a:r>
          </a:p>
          <a:p>
            <a:pPr lvl="1"/>
            <a:r>
              <a:rPr lang="en-US" err="1"/>
              <a:t>OpenPose</a:t>
            </a:r>
            <a:endParaRPr lang="en-US"/>
          </a:p>
          <a:p>
            <a:pPr lvl="1"/>
            <a:r>
              <a:rPr lang="en-US" err="1"/>
              <a:t>DeepFace</a:t>
            </a:r>
            <a:endParaRPr lang="en-US"/>
          </a:p>
          <a:p>
            <a:pPr lvl="1"/>
            <a:endParaRPr lang="en-US"/>
          </a:p>
          <a:p>
            <a:pPr marL="457200" lvl="1" indent="0">
              <a:buNone/>
            </a:pPr>
            <a:endParaRPr lang="en-US"/>
          </a:p>
          <a:p>
            <a:pPr marL="457200" lvl="1" indent="0">
              <a:buNone/>
            </a:pPr>
            <a:endParaRPr lang="en-US"/>
          </a:p>
        </p:txBody>
      </p:sp>
      <p:sp>
        <p:nvSpPr>
          <p:cNvPr id="6" name="TextBox 5">
            <a:extLst>
              <a:ext uri="{FF2B5EF4-FFF2-40B4-BE49-F238E27FC236}">
                <a16:creationId xmlns:a16="http://schemas.microsoft.com/office/drawing/2014/main" id="{3462E2EE-4C39-425B-813D-AAD4B679CD6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74074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9404E2-C39F-4D63-ADD1-362498FD8195}"/>
              </a:ext>
            </a:extLst>
          </p:cNvPr>
          <p:cNvPicPr>
            <a:picLocks noChangeAspect="1"/>
          </p:cNvPicPr>
          <p:nvPr/>
        </p:nvPicPr>
        <p:blipFill>
          <a:blip r:embed="rId2"/>
          <a:stretch>
            <a:fillRect/>
          </a:stretch>
        </p:blipFill>
        <p:spPr>
          <a:xfrm>
            <a:off x="9041363" y="-810550"/>
            <a:ext cx="4149461" cy="4106238"/>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Requirements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a:t>Functional Requirements</a:t>
            </a:r>
          </a:p>
          <a:p>
            <a:pPr marL="0" indent="0">
              <a:buNone/>
            </a:pPr>
            <a:endParaRPr lang="en-US" sz="1600"/>
          </a:p>
          <a:p>
            <a:pPr lvl="1"/>
            <a:r>
              <a:rPr lang="en-US" sz="1800">
                <a:effectLst/>
                <a:latin typeface="Calibri" panose="020F0502020204030204" pitchFamily="34" charset="0"/>
                <a:ea typeface="Calibri" panose="020F0502020204030204" pitchFamily="34" charset="0"/>
                <a:cs typeface="Iskoola Pota" panose="020B0502040204020203" pitchFamily="34" charset="0"/>
              </a:rPr>
              <a:t>Analyze facial expressions to identify individuals with abnormal behaviors towards depression.</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Analysis of head movement pattern of the individual with abnormal behaviors towards depression.</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Predict the probability of having early depression symptoms based on analysis of the facial emotions and head movement pattern  </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Extensive report generation.   </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Notify the health care provider or guardian. </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The application should track the emotion stat of a depressed or likely depressed individual.</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sz="1800">
              <a:latin typeface="Calibri" panose="020F0502020204030204" pitchFamily="34" charset="0"/>
              <a:cs typeface="Iskoola Pota" panose="020B0502040204020203" pitchFamily="34" charset="0"/>
            </a:endParaRP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pic>
        <p:nvPicPr>
          <p:cNvPr id="3" name="Picture 2">
            <a:extLst>
              <a:ext uri="{FF2B5EF4-FFF2-40B4-BE49-F238E27FC236}">
                <a16:creationId xmlns:a16="http://schemas.microsoft.com/office/drawing/2014/main" id="{77D34931-4393-4231-B85D-C99307D573E5}"/>
              </a:ext>
            </a:extLst>
          </p:cNvPr>
          <p:cNvPicPr>
            <a:picLocks noChangeAspect="1"/>
          </p:cNvPicPr>
          <p:nvPr/>
        </p:nvPicPr>
        <p:blipFill>
          <a:blip r:embed="rId3"/>
          <a:stretch>
            <a:fillRect/>
          </a:stretch>
        </p:blipFill>
        <p:spPr>
          <a:xfrm>
            <a:off x="0" y="-101223"/>
            <a:ext cx="1841152" cy="1121761"/>
          </a:xfrm>
          <a:prstGeom prst="rect">
            <a:avLst/>
          </a:prstGeom>
        </p:spPr>
      </p:pic>
      <p:pic>
        <p:nvPicPr>
          <p:cNvPr id="7" name="Picture 6">
            <a:extLst>
              <a:ext uri="{FF2B5EF4-FFF2-40B4-BE49-F238E27FC236}">
                <a16:creationId xmlns:a16="http://schemas.microsoft.com/office/drawing/2014/main" id="{2F0E5D3D-62D0-489A-AB7F-EB3660BC9555}"/>
              </a:ext>
            </a:extLst>
          </p:cNvPr>
          <p:cNvPicPr>
            <a:picLocks noChangeAspect="1"/>
          </p:cNvPicPr>
          <p:nvPr/>
        </p:nvPicPr>
        <p:blipFill>
          <a:blip r:embed="rId4"/>
          <a:stretch>
            <a:fillRect/>
          </a:stretch>
        </p:blipFill>
        <p:spPr>
          <a:xfrm>
            <a:off x="9941088" y="312334"/>
            <a:ext cx="2144421" cy="1899978"/>
          </a:xfrm>
          <a:prstGeom prst="rect">
            <a:avLst/>
          </a:prstGeom>
        </p:spPr>
      </p:pic>
      <p:sp>
        <p:nvSpPr>
          <p:cNvPr id="8" name="TextBox 7">
            <a:extLst>
              <a:ext uri="{FF2B5EF4-FFF2-40B4-BE49-F238E27FC236}">
                <a16:creationId xmlns:a16="http://schemas.microsoft.com/office/drawing/2014/main" id="{4CDA3452-A206-4079-98FB-4E05F76A684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59149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46327-36E6-45D4-A4D4-A82085060086}"/>
              </a:ext>
            </a:extLst>
          </p:cNvPr>
          <p:cNvPicPr>
            <a:picLocks noChangeAspect="1"/>
          </p:cNvPicPr>
          <p:nvPr/>
        </p:nvPicPr>
        <p:blipFill>
          <a:blip r:embed="rId2"/>
          <a:stretch>
            <a:fillRect/>
          </a:stretch>
        </p:blipFill>
        <p:spPr>
          <a:xfrm>
            <a:off x="7754005" y="533400"/>
            <a:ext cx="5791702" cy="5200339"/>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sz="4000" b="1" kern="0">
                <a:solidFill>
                  <a:srgbClr val="61878C"/>
                </a:solidFill>
                <a:latin typeface="+mn-lt"/>
              </a:rPr>
              <a:t>Requirements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457200" lvl="1" indent="0">
              <a:buNone/>
            </a:pPr>
            <a:endParaRPr lang="en-US" sz="1800">
              <a:latin typeface="Calibri" panose="020F0502020204030204" pitchFamily="34" charset="0"/>
              <a:cs typeface="Iskoola Pota" panose="020B0502040204020203" pitchFamily="34" charset="0"/>
            </a:endParaRPr>
          </a:p>
          <a:p>
            <a:r>
              <a:rPr lang="en-US"/>
              <a:t>Non - Functional Requirements</a:t>
            </a:r>
          </a:p>
          <a:p>
            <a:pPr lvl="1">
              <a:lnSpc>
                <a:spcPct val="150000"/>
              </a:lnSpc>
            </a:pPr>
            <a:r>
              <a:rPr lang="en-US" sz="1800">
                <a:effectLst/>
                <a:latin typeface="Calibri" panose="020F0502020204030204" pitchFamily="34" charset="0"/>
                <a:ea typeface="Calibri" panose="020F0502020204030204" pitchFamily="34" charset="0"/>
                <a:cs typeface="Iskoola Pota" panose="020B0502040204020203" pitchFamily="34" charset="0"/>
              </a:rPr>
              <a:t>Privacy.</a:t>
            </a:r>
          </a:p>
          <a:p>
            <a:pPr lvl="1">
              <a:lnSpc>
                <a:spcPct val="150000"/>
              </a:lnSpc>
            </a:pPr>
            <a:r>
              <a:rPr lang="en-US" sz="1800">
                <a:latin typeface="Calibri" panose="020F0502020204030204" pitchFamily="34" charset="0"/>
                <a:ea typeface="Calibri" panose="020F0502020204030204" pitchFamily="34" charset="0"/>
                <a:cs typeface="Iskoola Pota" panose="020B0502040204020203" pitchFamily="34" charset="0"/>
              </a:rPr>
              <a:t>Security.</a:t>
            </a:r>
          </a:p>
          <a:p>
            <a:pPr lvl="1">
              <a:lnSpc>
                <a:spcPct val="150000"/>
              </a:lnSpc>
            </a:pPr>
            <a:r>
              <a:rPr lang="en-US" sz="1800">
                <a:latin typeface="Calibri" panose="020F0502020204030204" pitchFamily="34" charset="0"/>
                <a:ea typeface="Calibri" panose="020F0502020204030204" pitchFamily="34" charset="0"/>
                <a:cs typeface="Iskoola Pota" panose="020B0502040204020203" pitchFamily="34" charset="0"/>
              </a:rPr>
              <a:t>Reliability.</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sp>
        <p:nvSpPr>
          <p:cNvPr id="4" name="TextBox 3">
            <a:extLst>
              <a:ext uri="{FF2B5EF4-FFF2-40B4-BE49-F238E27FC236}">
                <a16:creationId xmlns:a16="http://schemas.microsoft.com/office/drawing/2014/main" id="{86B60BAB-D8D3-4469-8846-8A1355D5E1A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2" name="Picture 1">
            <a:extLst>
              <a:ext uri="{FF2B5EF4-FFF2-40B4-BE49-F238E27FC236}">
                <a16:creationId xmlns:a16="http://schemas.microsoft.com/office/drawing/2014/main" id="{126B55ED-0CD1-4295-8EE7-977C4AE2C083}"/>
              </a:ext>
            </a:extLst>
          </p:cNvPr>
          <p:cNvPicPr>
            <a:picLocks noChangeAspect="1"/>
          </p:cNvPicPr>
          <p:nvPr/>
        </p:nvPicPr>
        <p:blipFill>
          <a:blip r:embed="rId3"/>
          <a:stretch>
            <a:fillRect/>
          </a:stretch>
        </p:blipFill>
        <p:spPr>
          <a:xfrm>
            <a:off x="8593394" y="1725007"/>
            <a:ext cx="2468282" cy="2782867"/>
          </a:xfrm>
          <a:prstGeom prst="rect">
            <a:avLst/>
          </a:prstGeom>
        </p:spPr>
      </p:pic>
      <p:pic>
        <p:nvPicPr>
          <p:cNvPr id="7" name="Picture 6">
            <a:extLst>
              <a:ext uri="{FF2B5EF4-FFF2-40B4-BE49-F238E27FC236}">
                <a16:creationId xmlns:a16="http://schemas.microsoft.com/office/drawing/2014/main" id="{6B9BD9D9-47A6-4E19-BB68-FCE5672FCF53}"/>
              </a:ext>
            </a:extLst>
          </p:cNvPr>
          <p:cNvPicPr>
            <a:picLocks noChangeAspect="1"/>
          </p:cNvPicPr>
          <p:nvPr/>
        </p:nvPicPr>
        <p:blipFill>
          <a:blip r:embed="rId4"/>
          <a:stretch>
            <a:fillRect/>
          </a:stretch>
        </p:blipFill>
        <p:spPr>
          <a:xfrm>
            <a:off x="0" y="-24799"/>
            <a:ext cx="1841152" cy="1121761"/>
          </a:xfrm>
          <a:prstGeom prst="rect">
            <a:avLst/>
          </a:prstGeom>
        </p:spPr>
      </p:pic>
    </p:spTree>
    <p:extLst>
      <p:ext uri="{BB962C8B-B14F-4D97-AF65-F5344CB8AC3E}">
        <p14:creationId xmlns:p14="http://schemas.microsoft.com/office/powerpoint/2010/main" val="133042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Work Breakdown Structure</a:t>
            </a:r>
          </a:p>
        </p:txBody>
      </p:sp>
      <p:pic>
        <p:nvPicPr>
          <p:cNvPr id="3" name="Content Placeholder 2">
            <a:extLst>
              <a:ext uri="{FF2B5EF4-FFF2-40B4-BE49-F238E27FC236}">
                <a16:creationId xmlns:a16="http://schemas.microsoft.com/office/drawing/2014/main" id="{C67A72FD-D47E-4251-A80C-BB8B65A003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143000"/>
            <a:ext cx="10591800" cy="5181600"/>
          </a:xfrm>
          <a:ln>
            <a:solidFill>
              <a:srgbClr val="FF0000"/>
            </a:solidFill>
          </a:ln>
        </p:spPr>
      </p:pic>
      <p:sp>
        <p:nvSpPr>
          <p:cNvPr id="4" name="TextBox 3">
            <a:extLst>
              <a:ext uri="{FF2B5EF4-FFF2-40B4-BE49-F238E27FC236}">
                <a16:creationId xmlns:a16="http://schemas.microsoft.com/office/drawing/2014/main" id="{7B34D3DC-FBBB-4E3F-941F-505D2C8A2DD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3"/>
          <a:stretch>
            <a:fillRect/>
          </a:stretch>
        </p:blipFill>
        <p:spPr>
          <a:xfrm>
            <a:off x="0" y="-133620"/>
            <a:ext cx="1841152" cy="1121761"/>
          </a:xfrm>
          <a:prstGeom prst="rect">
            <a:avLst/>
          </a:prstGeom>
        </p:spPr>
      </p:pic>
    </p:spTree>
    <p:extLst>
      <p:ext uri="{BB962C8B-B14F-4D97-AF65-F5344CB8AC3E}">
        <p14:creationId xmlns:p14="http://schemas.microsoft.com/office/powerpoint/2010/main" val="681680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p:txBody>
          <a:bodyPr>
            <a:normAutofit fontScale="62500" lnSpcReduction="20000"/>
          </a:bodyPr>
          <a:lstStyle/>
          <a:p>
            <a:pPr marL="0" indent="0">
              <a:buNone/>
            </a:pPr>
            <a:endParaRPr lang="en-US">
              <a:solidFill>
                <a:schemeClr val="tx1"/>
              </a:solidFill>
            </a:endParaRPr>
          </a:p>
          <a:p>
            <a:pPr marL="0" marR="0">
              <a:lnSpc>
                <a:spcPct val="107000"/>
              </a:lnSpc>
              <a:spcBef>
                <a:spcPts val="0"/>
              </a:spcBef>
              <a:spcAft>
                <a:spcPts val="800"/>
              </a:spcAft>
            </a:pPr>
            <a:r>
              <a:rPr lang="en-US" sz="1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[1] J. F. Cohn, T. S. </a:t>
            </a:r>
            <a:r>
              <a:rPr lang="en-US" sz="1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Kruez</a:t>
            </a:r>
            <a:r>
              <a:rPr lang="en-US" sz="1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I. Matthews, Y. Yang, M. H. Nguyen, M. T. Padilla, F. Zhou and F. De la Torre, "Detecting depression from facial actions and vocal prosody," 2009 3rd International Conference on Affective Computing and Intelligent Interaction and Workshops, 2009.</a:t>
            </a:r>
          </a:p>
          <a:p>
            <a:pPr marL="0" marR="0">
              <a:lnSpc>
                <a:spcPct val="107000"/>
              </a:lnSpc>
              <a:spcBef>
                <a:spcPts val="0"/>
              </a:spcBef>
              <a:spcAft>
                <a:spcPts val="800"/>
              </a:spcAft>
            </a:pPr>
            <a:endParaRPr lang="en-US" sz="1800">
              <a:solidFill>
                <a:schemeClr val="tx1"/>
              </a:solidFill>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sz="1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[2] V. D and S. P. Namboodiri, "A computer vision based image processing system for depression detection among students for counseling," Indonesian Journal of Electrical Engineering and Computer Science, vol. 14, no. 1, </a:t>
            </a:r>
            <a:r>
              <a:rPr lang="en-US" sz="1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p.</a:t>
            </a:r>
            <a:r>
              <a:rPr lang="en-US" sz="1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503, 2019.</a:t>
            </a:r>
          </a:p>
          <a:p>
            <a:pPr marL="0" marR="0">
              <a:lnSpc>
                <a:spcPct val="107000"/>
              </a:lnSpc>
              <a:spcBef>
                <a:spcPts val="0"/>
              </a:spcBef>
              <a:spcAft>
                <a:spcPts val="800"/>
              </a:spcAft>
            </a:pPr>
            <a:endParaRPr lang="en-US" sz="1800">
              <a:solidFill>
                <a:schemeClr val="tx1"/>
              </a:solidFill>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sz="1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[3] </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S.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Alghowinem</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R.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Goecke</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M. Wagner, G.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Parkerx</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and M. Breakspear, "Head Pose and Movement Analysis as an Indicator of Depression," 2013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Humaine</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Association Conference on Affective Computing and Intelligent Interaction, 2013.</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800"/>
              </a:spcAft>
            </a:pP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[4] S.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Alghowinem</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R.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Goecke</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J. F. Cohn, M. Wagner, G. Parker and M. Breakspear, "Cross-cultural detection of depression from nonverbal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behaviour</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2015 11th IEEE International Conference and Workshops on Automatic Face and Gesture Recognition (FG), 2015.</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15000"/>
              </a:lnSpc>
              <a:spcBef>
                <a:spcPts val="0"/>
              </a:spcBef>
              <a:spcAft>
                <a:spcPts val="800"/>
              </a:spcAft>
            </a:pP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[5] J. Joshi, R. </a:t>
            </a:r>
            <a:r>
              <a:rPr lang="en-US" sz="1800" err="1">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Goecke</a:t>
            </a:r>
            <a:r>
              <a:rPr lang="en-US" sz="18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G. Parker and M. Breakspear, "Can body expressions contribute to automatic depression analysis?" 2013 10th IEEE International Conference and Workshops on Automatic Face and Gesture Recognition (FG), 2013.</a:t>
            </a:r>
            <a:endParaRPr lang="en-US" sz="1800">
              <a:effectLst/>
              <a:latin typeface="Calibri" panose="020F0502020204030204" pitchFamily="34" charset="0"/>
              <a:ea typeface="Calibri" panose="020F0502020204030204" pitchFamily="34" charset="0"/>
              <a:cs typeface="Iskoola Pota" panose="020B0502040204020203" pitchFamily="34" charset="0"/>
            </a:endParaRPr>
          </a:p>
          <a:p>
            <a:endParaRPr lang="en-US"/>
          </a:p>
        </p:txBody>
      </p:sp>
      <p:sp>
        <p:nvSpPr>
          <p:cNvPr id="4" name="TextBox 3">
            <a:extLst>
              <a:ext uri="{FF2B5EF4-FFF2-40B4-BE49-F238E27FC236}">
                <a16:creationId xmlns:a16="http://schemas.microsoft.com/office/drawing/2014/main" id="{39E640B5-B0FA-490E-8DA8-AC50280A12A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B914963E-53AF-4F21-838A-5B27B25FBB7F}"/>
              </a:ext>
            </a:extLst>
          </p:cNvPr>
          <p:cNvPicPr>
            <a:picLocks noChangeAspect="1"/>
          </p:cNvPicPr>
          <p:nvPr/>
        </p:nvPicPr>
        <p:blipFill>
          <a:blip r:embed="rId2"/>
          <a:stretch>
            <a:fillRect/>
          </a:stretch>
        </p:blipFill>
        <p:spPr>
          <a:xfrm>
            <a:off x="6373635" y="1600201"/>
            <a:ext cx="5032730" cy="4525963"/>
          </a:xfrm>
          <a:prstGeom prst="rect">
            <a:avLst/>
          </a:prstGeom>
          <a:noFill/>
        </p:spPr>
      </p:pic>
      <p:pic>
        <p:nvPicPr>
          <p:cNvPr id="9" name="Graphic 8">
            <a:extLst>
              <a:ext uri="{FF2B5EF4-FFF2-40B4-BE49-F238E27FC236}">
                <a16:creationId xmlns:a16="http://schemas.microsoft.com/office/drawing/2014/main" id="{EA80BB41-C0C7-4C30-8499-134B5A2CC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4224" y="1600201"/>
            <a:ext cx="4931551" cy="4143983"/>
          </a:xfrm>
          <a:prstGeom prst="rect">
            <a:avLst/>
          </a:prstGeom>
        </p:spPr>
      </p:pic>
    </p:spTree>
    <p:extLst>
      <p:ext uri="{BB962C8B-B14F-4D97-AF65-F5344CB8AC3E}">
        <p14:creationId xmlns:p14="http://schemas.microsoft.com/office/powerpoint/2010/main" val="174916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pt-BR">
                <a:latin typeface="+mn-lt"/>
              </a:rPr>
              <a:t>IT18113914 |De silva l. s. r</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pic>
        <p:nvPicPr>
          <p:cNvPr id="3" name="Picture 2">
            <a:extLst>
              <a:ext uri="{FF2B5EF4-FFF2-40B4-BE49-F238E27FC236}">
                <a16:creationId xmlns:a16="http://schemas.microsoft.com/office/drawing/2014/main" id="{16ADB2A7-49DC-473E-93EA-0C5C0B5E7D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34600" y="158620"/>
            <a:ext cx="1981200" cy="2295331"/>
          </a:xfrm>
          <a:prstGeom prst="rect">
            <a:avLst/>
          </a:prstGeom>
        </p:spPr>
      </p:pic>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234208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 name="Google Shape;1869;p77">
            <a:extLst>
              <a:ext uri="{FF2B5EF4-FFF2-40B4-BE49-F238E27FC236}">
                <a16:creationId xmlns:a16="http://schemas.microsoft.com/office/drawing/2014/main" id="{C6EBB982-559C-410F-8323-7E5B844D38A5}"/>
              </a:ext>
            </a:extLst>
          </p:cNvPr>
          <p:cNvPicPr preferRelativeResize="0"/>
          <p:nvPr/>
        </p:nvPicPr>
        <p:blipFill>
          <a:blip r:embed="rId3">
            <a:extLst>
              <a:ext uri="{28A0092B-C50C-407E-A947-70E740481C1C}">
                <a14:useLocalDpi xmlns:a14="http://schemas.microsoft.com/office/drawing/2010/main" val="0"/>
              </a:ext>
            </a:extLst>
          </a:blip>
          <a:srcRect l="12076" r="12076"/>
          <a:stretch/>
        </p:blipFill>
        <p:spPr>
          <a:xfrm>
            <a:off x="7058969" y="1637091"/>
            <a:ext cx="4190089" cy="4143190"/>
          </a:xfrm>
          <a:prstGeom prst="ellipse">
            <a:avLst/>
          </a:prstGeom>
          <a:noFill/>
          <a:ln>
            <a:noFill/>
          </a:ln>
        </p:spPr>
      </p:pic>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Background</a:t>
            </a:r>
          </a:p>
          <a:p>
            <a:pPr marL="342900" indent="-342900">
              <a:buFont typeface="Arial" panose="020B0604020202020204" pitchFamily="34" charset="0"/>
              <a:buChar char="•"/>
            </a:pPr>
            <a:r>
              <a:rPr lang="en-US" sz="2400">
                <a:solidFill>
                  <a:schemeClr val="tx1"/>
                </a:solidFill>
              </a:rPr>
              <a:t>Research Gap</a:t>
            </a:r>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p:txBody>
      </p:sp>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4"/>
          <a:stretch>
            <a:fillRect/>
          </a:stretch>
        </p:blipFill>
        <p:spPr>
          <a:xfrm>
            <a:off x="10151127" y="-1691201"/>
            <a:ext cx="3504902" cy="3474730"/>
          </a:xfrm>
          <a:prstGeom prst="rect">
            <a:avLst/>
          </a:prstGeom>
        </p:spPr>
      </p:pic>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3">
            <a:extLst>
              <a:ext uri="{28A0092B-C50C-407E-A947-70E740481C1C}">
                <a14:useLocalDpi xmlns:a14="http://schemas.microsoft.com/office/drawing/2010/main" val="0"/>
              </a:ext>
            </a:extLst>
          </a:blip>
          <a:srcRect l="12076" r="12076"/>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SOCIAL MEDIA CONTENT ANALYSIS FOR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6C6A90DA-96DD-4832-BB13-A7C85AAD8F5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160405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DB07D0-12EA-4DB7-AE4D-EA7DE2A4B009}"/>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1BAA0F99-76B9-4DC5-8209-7C836688433C}"/>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D400704C-45CC-48EF-8F5F-89EC95C1DF48}"/>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B6BF6132-B98A-42A3-96A7-71EB8CEB8927}"/>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B509BDE4-A174-4498-BDF6-32ADDE5CA55B}"/>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Background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endParaRPr lang="en-US"/>
          </a:p>
          <a:p>
            <a:r>
              <a:rPr lang="en-US"/>
              <a:t>A statistical model to estimate depression risk through the Twitter activities of the users</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English-speaking Twitter users considered  in the study of </a:t>
            </a:r>
            <a:r>
              <a:rPr lang="nl-NL" sz="1800">
                <a:effectLst/>
                <a:latin typeface="Calibri" panose="020F0502020204030204" pitchFamily="34" charset="0"/>
                <a:ea typeface="Calibri" panose="020F0502020204030204" pitchFamily="34" charset="0"/>
                <a:cs typeface="Iskoola Pota" panose="020B0502040204020203" pitchFamily="34" charset="0"/>
              </a:rPr>
              <a:t>De Choudhury M</a:t>
            </a:r>
            <a:r>
              <a:rPr lang="en-US" sz="1800">
                <a:effectLst/>
                <a:latin typeface="Calibri" panose="020F0502020204030204" pitchFamily="34" charset="0"/>
                <a:ea typeface="Calibri" panose="020F0502020204030204" pitchFamily="34" charset="0"/>
                <a:cs typeface="Iskoola Pota" panose="020B0502040204020203" pitchFamily="34" charset="0"/>
              </a:rPr>
              <a:t> </a:t>
            </a:r>
            <a:r>
              <a:rPr lang="en-US" sz="1800" i="1">
                <a:effectLst/>
                <a:latin typeface="Calibri" panose="020F0502020204030204" pitchFamily="34" charset="0"/>
                <a:ea typeface="Calibri" panose="020F0502020204030204" pitchFamily="34" charset="0"/>
                <a:cs typeface="Iskoola Pota" panose="020B0502040204020203" pitchFamily="34" charset="0"/>
              </a:rPr>
              <a:t>et al. </a:t>
            </a:r>
            <a:r>
              <a:rPr lang="en-US" sz="1800">
                <a:effectLst/>
                <a:latin typeface="Calibri" panose="020F0502020204030204" pitchFamily="34" charset="0"/>
                <a:ea typeface="Calibri" panose="020F0502020204030204" pitchFamily="34" charset="0"/>
                <a:cs typeface="Iskoola Pota" panose="020B0502040204020203" pitchFamily="34" charset="0"/>
              </a:rPr>
              <a:t>[2].</a:t>
            </a:r>
          </a:p>
          <a:p>
            <a:pPr lvl="1"/>
            <a:r>
              <a:rPr lang="en-US" sz="1800">
                <a:latin typeface="Calibri" panose="020F0502020204030204" pitchFamily="34" charset="0"/>
                <a:ea typeface="Calibri" panose="020F0502020204030204" pitchFamily="34" charset="0"/>
                <a:cs typeface="Iskoola Pota" panose="020B0502040204020203" pitchFamily="34" charset="0"/>
              </a:rPr>
              <a:t>SVM classifier for behavioral cues (linguistic styles, depressive language, ego network, etc.) with an accuracy of approximately 70%</a:t>
            </a:r>
            <a:r>
              <a:rPr lang="en-US" sz="1800">
                <a:effectLst/>
                <a:latin typeface="Calibri" panose="020F0502020204030204" pitchFamily="34" charset="0"/>
                <a:ea typeface="Calibri" panose="020F0502020204030204" pitchFamily="34" charset="0"/>
                <a:cs typeface="Iskoola Pota" panose="020B0502040204020203" pitchFamily="34" charset="0"/>
              </a:rPr>
              <a:t>.</a:t>
            </a:r>
          </a:p>
          <a:p>
            <a:pPr lvl="1"/>
            <a:endParaRPr lang="en-US" sz="1800">
              <a:effectLst/>
              <a:latin typeface="Calibri" panose="020F0502020204030204" pitchFamily="34" charset="0"/>
              <a:ea typeface="Calibri" panose="020F0502020204030204" pitchFamily="34" charset="0"/>
              <a:cs typeface="Iskoola Pota" panose="020B0502040204020203" pitchFamily="34" charset="0"/>
            </a:endParaRPr>
          </a:p>
          <a:p>
            <a:r>
              <a:rPr lang="en-US"/>
              <a:t>A method to recognize depression using various features </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Frequencies of word usage, the ratio of positive/ negative affect words, number of users following, number of users followed, etc.</a:t>
            </a:r>
          </a:p>
          <a:p>
            <a:pPr lvl="1"/>
            <a:r>
              <a:rPr lang="en-US" sz="1800" err="1">
                <a:effectLst/>
                <a:latin typeface="Calibri" panose="020F0502020204030204" pitchFamily="34" charset="0"/>
                <a:ea typeface="Calibri" panose="020F0502020204030204" pitchFamily="34" charset="0"/>
                <a:cs typeface="Iskoola Pota" panose="020B0502040204020203" pitchFamily="34" charset="0"/>
              </a:rPr>
              <a:t>Tsugawa</a:t>
            </a:r>
            <a:r>
              <a:rPr lang="en-US" sz="1800">
                <a:effectLst/>
                <a:latin typeface="Calibri" panose="020F0502020204030204" pitchFamily="34" charset="0"/>
                <a:ea typeface="Calibri" panose="020F0502020204030204" pitchFamily="34" charset="0"/>
                <a:cs typeface="Iskoola Pota" panose="020B0502040204020203" pitchFamily="34" charset="0"/>
              </a:rPr>
              <a:t> </a:t>
            </a:r>
            <a:r>
              <a:rPr lang="en-US" sz="1800" i="1">
                <a:effectLst/>
                <a:latin typeface="Calibri" panose="020F0502020204030204" pitchFamily="34" charset="0"/>
                <a:ea typeface="Calibri" panose="020F0502020204030204" pitchFamily="34" charset="0"/>
                <a:cs typeface="Iskoola Pota" panose="020B0502040204020203" pitchFamily="34" charset="0"/>
              </a:rPr>
              <a:t>et al</a:t>
            </a:r>
            <a:r>
              <a:rPr lang="en-US" sz="1800">
                <a:effectLst/>
                <a:latin typeface="Calibri" panose="020F0502020204030204" pitchFamily="34" charset="0"/>
                <a:ea typeface="Calibri" panose="020F0502020204030204" pitchFamily="34" charset="0"/>
                <a:cs typeface="Iskoola Pota" panose="020B0502040204020203" pitchFamily="34" charset="0"/>
              </a:rPr>
              <a:t>. extended the [2] prediction framework to Japanese-speaking Twitter users.</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pic>
        <p:nvPicPr>
          <p:cNvPr id="8" name="Picture 7">
            <a:extLst>
              <a:ext uri="{FF2B5EF4-FFF2-40B4-BE49-F238E27FC236}">
                <a16:creationId xmlns:a16="http://schemas.microsoft.com/office/drawing/2014/main" id="{B54302EC-4588-4DDF-A935-EDEE6273264D}"/>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782F4382-F54C-4E26-9822-7A89BB6F5C7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3998895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C1802-8F0D-47CD-AEFE-3DAA55F41C1E}"/>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92BAA955-AB63-4F63-B155-C688DE64D60C}"/>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0F7F8FC9-AD57-43DD-A1C5-B9BBAB1A6DF0}"/>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FD3A5112-8F95-4F99-A847-873B952B3D7C}"/>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189A095C-C244-49C6-8AD6-7A7C29388D00}"/>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Background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92500" lnSpcReduction="10000"/>
          </a:bodyPr>
          <a:lstStyle/>
          <a:p>
            <a:endParaRPr lang="en-US" dirty="0"/>
          </a:p>
          <a:p>
            <a:r>
              <a:rPr lang="en-US" dirty="0"/>
              <a:t>A Chatbot to detect Depression.</a:t>
            </a:r>
          </a:p>
          <a:p>
            <a:pPr lvl="1"/>
            <a:r>
              <a:rPr lang="en-US" sz="1800" dirty="0" err="1">
                <a:effectLst/>
                <a:latin typeface="Calibri" panose="020F0502020204030204" pitchFamily="34" charset="0"/>
                <a:ea typeface="Calibri" panose="020F0502020204030204" pitchFamily="34" charset="0"/>
                <a:cs typeface="Iskoola Pota" panose="020B0502040204020203" pitchFamily="34" charset="0"/>
              </a:rPr>
              <a:t>Delahunty</a:t>
            </a:r>
            <a:r>
              <a:rPr lang="en-US" sz="1800" dirty="0">
                <a:effectLst/>
                <a:latin typeface="Calibri" panose="020F0502020204030204" pitchFamily="34" charset="0"/>
                <a:ea typeface="Calibri" panose="020F0502020204030204" pitchFamily="34" charset="0"/>
                <a:cs typeface="Iskoola Pota" panose="020B0502040204020203" pitchFamily="34" charset="0"/>
              </a:rPr>
              <a:t> </a:t>
            </a:r>
            <a:r>
              <a:rPr lang="en-US" sz="1800" i="1" dirty="0">
                <a:effectLst/>
                <a:latin typeface="Calibri" panose="020F0502020204030204" pitchFamily="34" charset="0"/>
                <a:ea typeface="Calibri" panose="020F0502020204030204" pitchFamily="34" charset="0"/>
                <a:cs typeface="Iskoola Pota" panose="020B0502040204020203" pitchFamily="34" charset="0"/>
              </a:rPr>
              <a:t>et. al developed a </a:t>
            </a:r>
            <a:r>
              <a:rPr lang="en-US" sz="1800" dirty="0">
                <a:effectLst/>
                <a:latin typeface="Calibri" panose="020F0502020204030204" pitchFamily="34" charset="0"/>
                <a:ea typeface="Calibri" panose="020F0502020204030204" pitchFamily="34" charset="0"/>
                <a:cs typeface="Iskoola Pota" panose="020B0502040204020203" pitchFamily="34" charset="0"/>
              </a:rPr>
              <a:t>machine learning classifier to identify the depression level of the user </a:t>
            </a:r>
            <a:r>
              <a:rPr lang="fr-FR" sz="1800" dirty="0">
                <a:effectLst/>
                <a:latin typeface="Calibri" panose="020F0502020204030204" pitchFamily="34" charset="0"/>
                <a:ea typeface="Calibri" panose="020F0502020204030204" pitchFamily="34" charset="0"/>
                <a:cs typeface="Iskoola Pota" panose="020B0502040204020203" pitchFamily="34" charset="0"/>
              </a:rPr>
              <a:t>[8]</a:t>
            </a:r>
            <a:r>
              <a:rPr lang="en-US" sz="1800" dirty="0">
                <a:effectLst/>
                <a:latin typeface="Calibri" panose="020F0502020204030204" pitchFamily="34" charset="0"/>
                <a:ea typeface="Calibri" panose="020F0502020204030204" pitchFamily="34" charset="0"/>
                <a:cs typeface="Iskoola Pota" panose="020B0502040204020203" pitchFamily="34" charset="0"/>
              </a:rPr>
              <a:t>.</a:t>
            </a:r>
          </a:p>
          <a:p>
            <a:endParaRPr lang="en-US" dirty="0"/>
          </a:p>
          <a:p>
            <a:r>
              <a:rPr lang="en-US" dirty="0"/>
              <a:t>A web application to analyze posts of Twitter users for detecting personal depression attitude using machine learning.</a:t>
            </a:r>
          </a:p>
          <a:p>
            <a:pPr lvl="1"/>
            <a:r>
              <a:rPr lang="es-ES" sz="1800" dirty="0">
                <a:effectLst/>
                <a:latin typeface="Calibri" panose="020F0502020204030204" pitchFamily="34" charset="0"/>
                <a:ea typeface="Calibri" panose="020F0502020204030204" pitchFamily="34" charset="0"/>
                <a:cs typeface="Iskoola Pota" panose="020B0502040204020203" pitchFamily="34" charset="0"/>
              </a:rPr>
              <a:t>C. S. A. Raza </a:t>
            </a:r>
            <a:r>
              <a:rPr lang="es-ES" sz="1800" i="1" dirty="0">
                <a:effectLst/>
                <a:latin typeface="Calibri" panose="020F0502020204030204" pitchFamily="34" charset="0"/>
                <a:ea typeface="Calibri" panose="020F0502020204030204" pitchFamily="34" charset="0"/>
                <a:cs typeface="Iskoola Pota" panose="020B0502040204020203" pitchFamily="34" charset="0"/>
              </a:rPr>
              <a:t>et al. </a:t>
            </a:r>
            <a:r>
              <a:rPr lang="fr-FR" sz="1800" i="1" dirty="0">
                <a:effectLst/>
                <a:latin typeface="Calibri" panose="020F0502020204030204" pitchFamily="34" charset="0"/>
                <a:ea typeface="Calibri" panose="020F0502020204030204" pitchFamily="34" charset="0"/>
                <a:cs typeface="Iskoola Pota" panose="020B0502040204020203" pitchFamily="34" charset="0"/>
              </a:rPr>
              <a:t> </a:t>
            </a:r>
            <a:r>
              <a:rPr lang="fr-FR" sz="1800" dirty="0" err="1">
                <a:effectLst/>
                <a:latin typeface="Calibri" panose="020F0502020204030204" pitchFamily="34" charset="0"/>
                <a:ea typeface="Calibri" panose="020F0502020204030204" pitchFamily="34" charset="0"/>
                <a:cs typeface="Iskoola Pota" panose="020B0502040204020203" pitchFamily="34" charset="0"/>
              </a:rPr>
              <a:t>Three</a:t>
            </a:r>
            <a:r>
              <a:rPr lang="fr-FR" sz="1800" dirty="0">
                <a:effectLst/>
                <a:latin typeface="Calibri" panose="020F0502020204030204" pitchFamily="34" charset="0"/>
                <a:ea typeface="Calibri" panose="020F0502020204030204" pitchFamily="34" charset="0"/>
                <a:cs typeface="Iskoola Pota" panose="020B0502040204020203" pitchFamily="34" charset="0"/>
              </a:rPr>
              <a:t> </a:t>
            </a:r>
            <a:r>
              <a:rPr lang="fr-FR" sz="1800" dirty="0" err="1">
                <a:effectLst/>
                <a:latin typeface="Calibri" panose="020F0502020204030204" pitchFamily="34" charset="0"/>
                <a:ea typeface="Calibri" panose="020F0502020204030204" pitchFamily="34" charset="0"/>
                <a:cs typeface="Iskoola Pota" panose="020B0502040204020203" pitchFamily="34" charset="0"/>
              </a:rPr>
              <a:t>different</a:t>
            </a:r>
            <a:r>
              <a:rPr lang="fr-FR" sz="1800" dirty="0">
                <a:effectLst/>
                <a:latin typeface="Calibri" panose="020F0502020204030204" pitchFamily="34" charset="0"/>
                <a:ea typeface="Calibri" panose="020F0502020204030204" pitchFamily="34" charset="0"/>
                <a:cs typeface="Iskoola Pota" panose="020B0502040204020203" pitchFamily="34" charset="0"/>
              </a:rPr>
              <a:t> techniques (</a:t>
            </a:r>
            <a:r>
              <a:rPr lang="fr-FR" sz="1800" dirty="0" err="1">
                <a:effectLst/>
                <a:latin typeface="Calibri" panose="020F0502020204030204" pitchFamily="34" charset="0"/>
                <a:ea typeface="Calibri" panose="020F0502020204030204" pitchFamily="34" charset="0"/>
                <a:cs typeface="Iskoola Pota" panose="020B0502040204020203" pitchFamily="34" charset="0"/>
              </a:rPr>
              <a:t>Naive</a:t>
            </a:r>
            <a:r>
              <a:rPr lang="fr-FR" sz="1800" dirty="0">
                <a:effectLst/>
                <a:latin typeface="Calibri" panose="020F0502020204030204" pitchFamily="34" charset="0"/>
                <a:ea typeface="Calibri" panose="020F0502020204030204" pitchFamily="34" charset="0"/>
                <a:cs typeface="Iskoola Pota" panose="020B0502040204020203" pitchFamily="34" charset="0"/>
              </a:rPr>
              <a:t> Bayes Classifier technique, NLP techniques, </a:t>
            </a:r>
            <a:r>
              <a:rPr lang="fr-FR" sz="1800" dirty="0" err="1">
                <a:effectLst/>
                <a:latin typeface="Calibri" panose="020F0502020204030204" pitchFamily="34" charset="0"/>
                <a:ea typeface="Calibri" panose="020F0502020204030204" pitchFamily="34" charset="0"/>
                <a:cs typeface="Iskoola Pota" panose="020B0502040204020203" pitchFamily="34" charset="0"/>
              </a:rPr>
              <a:t>Deep</a:t>
            </a:r>
            <a:r>
              <a:rPr lang="fr-FR" sz="1800" dirty="0">
                <a:effectLst/>
                <a:latin typeface="Calibri" panose="020F0502020204030204" pitchFamily="34" charset="0"/>
                <a:ea typeface="Calibri" panose="020F0502020204030204" pitchFamily="34" charset="0"/>
                <a:cs typeface="Iskoola Pota" panose="020B0502040204020203" pitchFamily="34" charset="0"/>
              </a:rPr>
              <a:t> Learning technique) to </a:t>
            </a:r>
            <a:r>
              <a:rPr lang="fr-FR" sz="1800" dirty="0" err="1">
                <a:effectLst/>
                <a:latin typeface="Calibri" panose="020F0502020204030204" pitchFamily="34" charset="0"/>
                <a:ea typeface="Calibri" panose="020F0502020204030204" pitchFamily="34" charset="0"/>
                <a:cs typeface="Iskoola Pota" panose="020B0502040204020203" pitchFamily="34" charset="0"/>
              </a:rPr>
              <a:t>analyze</a:t>
            </a:r>
            <a:r>
              <a:rPr lang="fr-FR" sz="1800" dirty="0">
                <a:effectLst/>
                <a:latin typeface="Calibri" panose="020F0502020204030204" pitchFamily="34" charset="0"/>
                <a:ea typeface="Calibri" panose="020F0502020204030204" pitchFamily="34" charset="0"/>
                <a:cs typeface="Iskoola Pota" panose="020B0502040204020203" pitchFamily="34" charset="0"/>
              </a:rPr>
              <a:t> </a:t>
            </a:r>
            <a:r>
              <a:rPr lang="fr-FR" sz="1800" dirty="0" err="1">
                <a:effectLst/>
                <a:latin typeface="Calibri" panose="020F0502020204030204" pitchFamily="34" charset="0"/>
                <a:ea typeface="Calibri" panose="020F0502020204030204" pitchFamily="34" charset="0"/>
                <a:cs typeface="Iskoola Pota" panose="020B0502040204020203" pitchFamily="34" charset="0"/>
              </a:rPr>
              <a:t>depression</a:t>
            </a:r>
            <a:r>
              <a:rPr lang="fr-FR" sz="1800" dirty="0">
                <a:effectLst/>
                <a:latin typeface="Calibri" panose="020F0502020204030204" pitchFamily="34" charset="0"/>
                <a:ea typeface="Calibri" panose="020F0502020204030204" pitchFamily="34" charset="0"/>
                <a:cs typeface="Iskoola Pota" panose="020B0502040204020203" pitchFamily="34" charset="0"/>
              </a:rPr>
              <a:t> </a:t>
            </a:r>
            <a:r>
              <a:rPr lang="fr-FR" sz="1800" dirty="0" err="1">
                <a:effectLst/>
                <a:latin typeface="Calibri" panose="020F0502020204030204" pitchFamily="34" charset="0"/>
                <a:ea typeface="Calibri" panose="020F0502020204030204" pitchFamily="34" charset="0"/>
                <a:cs typeface="Iskoola Pota" panose="020B0502040204020203" pitchFamily="34" charset="0"/>
              </a:rPr>
              <a:t>risk</a:t>
            </a:r>
            <a:r>
              <a:rPr lang="fr-FR" sz="1800" dirty="0">
                <a:effectLst/>
                <a:latin typeface="Calibri" panose="020F0502020204030204" pitchFamily="34" charset="0"/>
                <a:ea typeface="Calibri" panose="020F0502020204030204" pitchFamily="34" charset="0"/>
                <a:cs typeface="Iskoola Pota" panose="020B0502040204020203" pitchFamily="34" charset="0"/>
              </a:rPr>
              <a:t> by </a:t>
            </a:r>
            <a:r>
              <a:rPr lang="fr-FR" sz="1800" dirty="0" err="1">
                <a:effectLst/>
                <a:latin typeface="Calibri" panose="020F0502020204030204" pitchFamily="34" charset="0"/>
                <a:ea typeface="Calibri" panose="020F0502020204030204" pitchFamily="34" charset="0"/>
                <a:cs typeface="Iskoola Pota" panose="020B0502040204020203" pitchFamily="34" charset="0"/>
              </a:rPr>
              <a:t>considering</a:t>
            </a:r>
            <a:r>
              <a:rPr lang="fr-FR" sz="1800" dirty="0">
                <a:effectLst/>
                <a:latin typeface="Calibri" panose="020F0502020204030204" pitchFamily="34" charset="0"/>
                <a:ea typeface="Calibri" panose="020F0502020204030204" pitchFamily="34" charset="0"/>
                <a:cs typeface="Iskoola Pota" panose="020B0502040204020203" pitchFamily="34" charset="0"/>
              </a:rPr>
              <a:t> positive and </a:t>
            </a:r>
            <a:r>
              <a:rPr lang="fr-FR" sz="1800" dirty="0" err="1">
                <a:effectLst/>
                <a:latin typeface="Calibri" panose="020F0502020204030204" pitchFamily="34" charset="0"/>
                <a:ea typeface="Calibri" panose="020F0502020204030204" pitchFamily="34" charset="0"/>
                <a:cs typeface="Iskoola Pota" panose="020B0502040204020203" pitchFamily="34" charset="0"/>
              </a:rPr>
              <a:t>negative</a:t>
            </a:r>
            <a:r>
              <a:rPr lang="fr-FR" sz="1800" dirty="0">
                <a:effectLst/>
                <a:latin typeface="Calibri" panose="020F0502020204030204" pitchFamily="34" charset="0"/>
                <a:ea typeface="Calibri" panose="020F0502020204030204" pitchFamily="34" charset="0"/>
                <a:cs typeface="Iskoola Pota" panose="020B0502040204020203" pitchFamily="34" charset="0"/>
              </a:rPr>
              <a:t> tweets [3]</a:t>
            </a:r>
            <a:r>
              <a:rPr lang="en-US" sz="1800" dirty="0">
                <a:effectLst/>
                <a:latin typeface="Calibri" panose="020F0502020204030204" pitchFamily="34" charset="0"/>
                <a:ea typeface="Calibri" panose="020F0502020204030204" pitchFamily="34" charset="0"/>
                <a:cs typeface="Iskoola Pota" panose="020B0502040204020203" pitchFamily="34" charset="0"/>
              </a:rPr>
              <a:t>.</a:t>
            </a:r>
          </a:p>
          <a:p>
            <a:endParaRPr lang="en-US" dirty="0"/>
          </a:p>
          <a:p>
            <a:r>
              <a:rPr lang="en-US" dirty="0"/>
              <a:t>Analyze depression through the Facebook activities of the users.</a:t>
            </a:r>
            <a:endParaRPr lang="en-US" sz="1800" dirty="0">
              <a:effectLst/>
              <a:latin typeface="Calibri" panose="020F0502020204030204" pitchFamily="34" charset="0"/>
              <a:ea typeface="Calibri" panose="020F0502020204030204" pitchFamily="34" charset="0"/>
              <a:cs typeface="Iskoola Pota" panose="020B0502040204020203" pitchFamily="34" charset="0"/>
            </a:endParaRPr>
          </a:p>
          <a:p>
            <a:pPr lvl="1"/>
            <a:r>
              <a:rPr lang="fr-FR" sz="1800" dirty="0">
                <a:effectLst/>
                <a:latin typeface="Calibri" panose="020F0502020204030204" pitchFamily="34" charset="0"/>
                <a:ea typeface="Calibri" panose="020F0502020204030204" pitchFamily="34" charset="0"/>
                <a:cs typeface="Iskoola Pota" panose="020B0502040204020203" pitchFamily="34" charset="0"/>
              </a:rPr>
              <a:t>Md. </a:t>
            </a:r>
            <a:r>
              <a:rPr lang="fr-FR" sz="1800" dirty="0" err="1">
                <a:effectLst/>
                <a:latin typeface="Calibri" panose="020F0502020204030204" pitchFamily="34" charset="0"/>
                <a:ea typeface="Calibri" panose="020F0502020204030204" pitchFamily="34" charset="0"/>
                <a:cs typeface="Iskoola Pota" panose="020B0502040204020203" pitchFamily="34" charset="0"/>
              </a:rPr>
              <a:t>Rafiqul</a:t>
            </a:r>
            <a:r>
              <a:rPr lang="fr-FR" sz="1800" dirty="0">
                <a:effectLst/>
                <a:latin typeface="Calibri" panose="020F0502020204030204" pitchFamily="34" charset="0"/>
                <a:ea typeface="Calibri" panose="020F0502020204030204" pitchFamily="34" charset="0"/>
                <a:cs typeface="Iskoola Pota" panose="020B0502040204020203" pitchFamily="34" charset="0"/>
              </a:rPr>
              <a:t> Islam </a:t>
            </a:r>
            <a:r>
              <a:rPr lang="fr-FR" sz="1800" i="1" dirty="0">
                <a:effectLst/>
                <a:latin typeface="Calibri" panose="020F0502020204030204" pitchFamily="34" charset="0"/>
                <a:ea typeface="Calibri" panose="020F0502020204030204" pitchFamily="34" charset="0"/>
                <a:cs typeface="Iskoola Pota" panose="020B0502040204020203" pitchFamily="34" charset="0"/>
              </a:rPr>
              <a:t>et al. </a:t>
            </a:r>
            <a:r>
              <a:rPr lang="fr-FR" sz="1800" dirty="0" err="1">
                <a:effectLst/>
                <a:latin typeface="Calibri" panose="020F0502020204030204" pitchFamily="34" charset="0"/>
                <a:ea typeface="Calibri" panose="020F0502020204030204" pitchFamily="34" charset="0"/>
                <a:cs typeface="Iskoola Pota" panose="020B0502040204020203" pitchFamily="34" charset="0"/>
              </a:rPr>
              <a:t>considered</a:t>
            </a:r>
            <a:r>
              <a:rPr lang="fr-FR" sz="1800" dirty="0">
                <a:effectLst/>
                <a:latin typeface="Calibri" panose="020F0502020204030204" pitchFamily="34" charset="0"/>
                <a:ea typeface="Calibri" panose="020F0502020204030204" pitchFamily="34" charset="0"/>
                <a:cs typeface="Iskoola Pota" panose="020B0502040204020203" pitchFamily="34" charset="0"/>
              </a:rPr>
              <a:t> </a:t>
            </a:r>
            <a:r>
              <a:rPr lang="fr-FR" sz="1800" i="1" dirty="0">
                <a:effectLst/>
                <a:latin typeface="Calibri" panose="020F0502020204030204" pitchFamily="34" charset="0"/>
                <a:ea typeface="Calibri" panose="020F0502020204030204" pitchFamily="34" charset="0"/>
                <a:cs typeface="Iskoola Pota" panose="020B0502040204020203" pitchFamily="34" charset="0"/>
              </a:rPr>
              <a:t>F</a:t>
            </a:r>
            <a:r>
              <a:rPr lang="en-US" sz="1800" dirty="0" err="1">
                <a:effectLst/>
                <a:latin typeface="Calibri" panose="020F0502020204030204" pitchFamily="34" charset="0"/>
                <a:ea typeface="Calibri" panose="020F0502020204030204" pitchFamily="34" charset="0"/>
                <a:cs typeface="Iskoola Pota" panose="020B0502040204020203" pitchFamily="34" charset="0"/>
              </a:rPr>
              <a:t>acebook</a:t>
            </a:r>
            <a:r>
              <a:rPr lang="en-US" sz="1800" dirty="0">
                <a:effectLst/>
                <a:latin typeface="Calibri" panose="020F0502020204030204" pitchFamily="34" charset="0"/>
                <a:ea typeface="Calibri" panose="020F0502020204030204" pitchFamily="34" charset="0"/>
                <a:cs typeface="Iskoola Pota" panose="020B0502040204020203" pitchFamily="34" charset="0"/>
              </a:rPr>
              <a:t> comments in predicting depression among Facebook users [4].</a:t>
            </a:r>
          </a:p>
          <a:p>
            <a:pPr lvl="1"/>
            <a:r>
              <a:rPr lang="en-US" sz="1800" dirty="0">
                <a:effectLst/>
                <a:latin typeface="Calibri" panose="020F0502020204030204" pitchFamily="34" charset="0"/>
                <a:ea typeface="Calibri" panose="020F0502020204030204" pitchFamily="34" charset="0"/>
                <a:cs typeface="Iskoola Pota" panose="020B0502040204020203" pitchFamily="34" charset="0"/>
              </a:rPr>
              <a:t>study observed the decision tree algorithm as the highest accuracy in emotional process and linguistic style comparing to other machine learning techniques (KNN, SVM, Ensemble).  </a:t>
            </a:r>
          </a:p>
          <a:p>
            <a:pPr lvl="1"/>
            <a:endParaRPr lang="en-US" sz="1800" dirty="0">
              <a:latin typeface="Calibri" panose="020F0502020204030204" pitchFamily="34" charset="0"/>
              <a:ea typeface="Calibri" panose="020F0502020204030204" pitchFamily="34" charset="0"/>
              <a:cs typeface="Iskoola Pota" panose="020B0502040204020203" pitchFamily="34" charset="0"/>
            </a:endParaRPr>
          </a:p>
          <a:p>
            <a:pPr lvl="1"/>
            <a:endParaRPr lang="en-US" sz="1800" dirty="0">
              <a:effectLst/>
              <a:latin typeface="Calibri" panose="020F0502020204030204" pitchFamily="34" charset="0"/>
              <a:ea typeface="Calibri" panose="020F0502020204030204" pitchFamily="34" charset="0"/>
              <a:cs typeface="Iskoola Pota" panose="020B0502040204020203" pitchFamily="34" charset="0"/>
            </a:endParaRPr>
          </a:p>
          <a:p>
            <a:pPr marL="457200" lvl="1" indent="0">
              <a:buNone/>
            </a:pPr>
            <a:endParaRPr lang="en-US" sz="1800" dirty="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dirty="0"/>
          </a:p>
        </p:txBody>
      </p:sp>
      <p:pic>
        <p:nvPicPr>
          <p:cNvPr id="8" name="Picture 7">
            <a:extLst>
              <a:ext uri="{FF2B5EF4-FFF2-40B4-BE49-F238E27FC236}">
                <a16:creationId xmlns:a16="http://schemas.microsoft.com/office/drawing/2014/main" id="{9786FFAF-5848-4CFA-AF21-26519DA1CD2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1A27A85A-F8D4-442A-95F0-51EB35EE50F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88850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8B207A-4B52-49E2-9602-D075157FEE6D}"/>
              </a:ext>
            </a:extLst>
          </p:cNvPr>
          <p:cNvPicPr>
            <a:picLocks noChangeAspect="1"/>
          </p:cNvPicPr>
          <p:nvPr/>
        </p:nvPicPr>
        <p:blipFill>
          <a:blip r:embed="rId2"/>
          <a:stretch>
            <a:fillRect/>
          </a:stretch>
        </p:blipFill>
        <p:spPr>
          <a:xfrm>
            <a:off x="6044120" y="0"/>
            <a:ext cx="6510856" cy="6324600"/>
          </a:xfrm>
          <a:prstGeom prst="rect">
            <a:avLst/>
          </a:prstGeom>
        </p:spPr>
      </p:pic>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3"/>
          <a:stretch>
            <a:fillRect/>
          </a:stretch>
        </p:blipFill>
        <p:spPr>
          <a:xfrm rot="5400000">
            <a:off x="103641" y="-103641"/>
            <a:ext cx="1146147" cy="1353429"/>
          </a:xfrm>
          <a:prstGeom prst="rect">
            <a:avLst/>
          </a:prstGeom>
        </p:spPr>
      </p:pic>
      <p:sp>
        <p:nvSpPr>
          <p:cNvPr id="6" name="Google Shape;462;p37">
            <a:extLst>
              <a:ext uri="{FF2B5EF4-FFF2-40B4-BE49-F238E27FC236}">
                <a16:creationId xmlns:a16="http://schemas.microsoft.com/office/drawing/2014/main" id="{BFFD1E22-CBA5-4979-90FC-F3B5EFFE4279}"/>
              </a:ext>
            </a:extLst>
          </p:cNvPr>
          <p:cNvSpPr txBox="1">
            <a:spLocks/>
          </p:cNvSpPr>
          <p:nvPr/>
        </p:nvSpPr>
        <p:spPr>
          <a:xfrm>
            <a:off x="990600" y="1796100"/>
            <a:ext cx="5638800" cy="16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1pPr>
            <a:lvl2pPr marL="914400" marR="0" lvl="1"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2pPr>
            <a:lvl3pPr marL="1371600" marR="0" lvl="2"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3pPr>
            <a:lvl4pPr marL="1828800" marR="0" lvl="3"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4pPr>
            <a:lvl5pPr marL="2286000" marR="0" lvl="4"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5pPr>
            <a:lvl6pPr marL="2743200" marR="0" lvl="5"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6pPr>
            <a:lvl7pPr marL="3200400" marR="0" lvl="6"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7pPr>
            <a:lvl8pPr marL="3657600" marR="0" lvl="7"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8pPr>
            <a:lvl9pPr marL="4114800" marR="0" lvl="8"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9pPr>
          </a:lstStyle>
          <a:p>
            <a:pPr>
              <a:buClr>
                <a:schemeClr val="tx1">
                  <a:lumMod val="85000"/>
                  <a:lumOff val="15000"/>
                </a:schemeClr>
              </a:buClr>
            </a:pPr>
            <a:r>
              <a:rPr lang="en-US" sz="2000">
                <a:solidFill>
                  <a:schemeClr val="tx1"/>
                </a:solidFill>
              </a:rPr>
              <a:t>A recurrent mental disorder affecting more than 264 million people worldwide (World Health Organization).</a:t>
            </a:r>
          </a:p>
          <a:p>
            <a:pPr>
              <a:buClr>
                <a:schemeClr val="tx1">
                  <a:lumMod val="85000"/>
                  <a:lumOff val="15000"/>
                </a:schemeClr>
              </a:buClr>
            </a:pPr>
            <a:endParaRPr lang="en-US" sz="2000" dirty="0">
              <a:solidFill>
                <a:schemeClr val="tx1"/>
              </a:solidFill>
            </a:endParaRPr>
          </a:p>
          <a:p>
            <a:pPr>
              <a:buClr>
                <a:schemeClr val="tx1">
                  <a:lumMod val="85000"/>
                  <a:lumOff val="15000"/>
                </a:schemeClr>
              </a:buClr>
            </a:pPr>
            <a:r>
              <a:rPr lang="en-US" sz="2000" dirty="0">
                <a:solidFill>
                  <a:schemeClr val="tx1"/>
                </a:solidFill>
              </a:rPr>
              <a:t>Globally, depression has become the most common reason for illness and disability among adolescents</a:t>
            </a:r>
          </a:p>
          <a:p>
            <a:pPr>
              <a:buClr>
                <a:schemeClr val="tx1">
                  <a:lumMod val="85000"/>
                  <a:lumOff val="15000"/>
                </a:schemeClr>
              </a:buClr>
            </a:pPr>
            <a:endParaRPr lang="en-US" sz="2000" dirty="0">
              <a:solidFill>
                <a:schemeClr val="tx1"/>
              </a:solidFill>
            </a:endParaRPr>
          </a:p>
          <a:p>
            <a:pPr>
              <a:buClr>
                <a:schemeClr val="tx1">
                  <a:lumMod val="85000"/>
                  <a:lumOff val="15000"/>
                </a:schemeClr>
              </a:buClr>
            </a:pPr>
            <a:r>
              <a:rPr lang="en-US" sz="2000">
                <a:solidFill>
                  <a:schemeClr val="tx1"/>
                </a:solidFill>
              </a:rPr>
              <a:t>Early signs of severe depression are necessary to identify and ensure the affected person obtains immediate medical assistant.</a:t>
            </a:r>
          </a:p>
          <a:p>
            <a:pPr marL="127000" indent="0">
              <a:buClr>
                <a:schemeClr val="tx1">
                  <a:lumMod val="85000"/>
                  <a:lumOff val="15000"/>
                </a:schemeClr>
              </a:buClr>
              <a:buNone/>
            </a:pPr>
            <a:endParaRPr lang="en-US" sz="2000" dirty="0">
              <a:solidFill>
                <a:schemeClr val="tx1"/>
              </a:solidFill>
            </a:endParaRPr>
          </a:p>
          <a:p>
            <a:pPr marL="127000" indent="0">
              <a:buNone/>
            </a:pPr>
            <a:endParaRPr lang="en-US" sz="2400">
              <a:solidFill>
                <a:schemeClr val="tx1"/>
              </a:solidFill>
            </a:endParaRPr>
          </a:p>
        </p:txBody>
      </p:sp>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1066800" y="977623"/>
            <a:ext cx="3941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Depression ?</a:t>
            </a:r>
          </a:p>
        </p:txBody>
      </p:sp>
    </p:spTree>
    <p:extLst>
      <p:ext uri="{BB962C8B-B14F-4D97-AF65-F5344CB8AC3E}">
        <p14:creationId xmlns:p14="http://schemas.microsoft.com/office/powerpoint/2010/main" val="168305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63D45C6-352A-47B5-AD1F-F80E15F5904F}"/>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509AA335-9F40-4568-8F6B-3D55FCBAD349}"/>
              </a:ext>
            </a:extLst>
          </p:cNvPr>
          <p:cNvSpPr>
            <a:spLocks noGrp="1"/>
          </p:cNvSpPr>
          <p:nvPr>
            <p:ph type="title"/>
          </p:nvPr>
        </p:nvSpPr>
        <p:spPr/>
        <p:txBody>
          <a:bodyPr>
            <a:normAutofit/>
          </a:bodyPr>
          <a:lstStyle/>
          <a:p>
            <a:pPr>
              <a:spcBef>
                <a:spcPts val="0"/>
              </a:spcBef>
              <a:buClr>
                <a:srgbClr val="61878C"/>
              </a:buClr>
              <a:buSzPts val="3000"/>
              <a:defRPr/>
            </a:pPr>
            <a:r>
              <a:rPr lang="en-US" b="1" kern="0">
                <a:solidFill>
                  <a:srgbClr val="61878C"/>
                </a:solidFill>
                <a:latin typeface="+mn-lt"/>
                <a:sym typeface="Neucha"/>
              </a:rPr>
              <a:t>Research Gap</a:t>
            </a:r>
          </a:p>
        </p:txBody>
      </p:sp>
      <p:graphicFrame>
        <p:nvGraphicFramePr>
          <p:cNvPr id="4" name="Table 4">
            <a:extLst>
              <a:ext uri="{FF2B5EF4-FFF2-40B4-BE49-F238E27FC236}">
                <a16:creationId xmlns:a16="http://schemas.microsoft.com/office/drawing/2014/main" id="{30AEFFC1-BCCD-4EB4-824D-1E1BA948F834}"/>
              </a:ext>
            </a:extLst>
          </p:cNvPr>
          <p:cNvGraphicFramePr>
            <a:graphicFrameLocks noGrp="1"/>
          </p:cNvGraphicFramePr>
          <p:nvPr>
            <p:ph idx="1"/>
          </p:nvPr>
        </p:nvGraphicFramePr>
        <p:xfrm>
          <a:off x="1035698" y="1737360"/>
          <a:ext cx="9842242" cy="3389604"/>
        </p:xfrm>
        <a:graphic>
          <a:graphicData uri="http://schemas.openxmlformats.org/drawingml/2006/table">
            <a:tbl>
              <a:tblPr firstRow="1" bandRow="1">
                <a:tableStyleId>{5C22544A-7EE6-4342-B048-85BDC9FD1C3A}</a:tableStyleId>
              </a:tblPr>
              <a:tblGrid>
                <a:gridCol w="4170784">
                  <a:extLst>
                    <a:ext uri="{9D8B030D-6E8A-4147-A177-3AD203B41FA5}">
                      <a16:colId xmlns:a16="http://schemas.microsoft.com/office/drawing/2014/main" val="3819598276"/>
                    </a:ext>
                  </a:extLst>
                </a:gridCol>
                <a:gridCol w="895738">
                  <a:extLst>
                    <a:ext uri="{9D8B030D-6E8A-4147-A177-3AD203B41FA5}">
                      <a16:colId xmlns:a16="http://schemas.microsoft.com/office/drawing/2014/main" val="1267106323"/>
                    </a:ext>
                  </a:extLst>
                </a:gridCol>
                <a:gridCol w="905070">
                  <a:extLst>
                    <a:ext uri="{9D8B030D-6E8A-4147-A177-3AD203B41FA5}">
                      <a16:colId xmlns:a16="http://schemas.microsoft.com/office/drawing/2014/main" val="332701219"/>
                    </a:ext>
                  </a:extLst>
                </a:gridCol>
                <a:gridCol w="867747">
                  <a:extLst>
                    <a:ext uri="{9D8B030D-6E8A-4147-A177-3AD203B41FA5}">
                      <a16:colId xmlns:a16="http://schemas.microsoft.com/office/drawing/2014/main" val="3670689513"/>
                    </a:ext>
                  </a:extLst>
                </a:gridCol>
                <a:gridCol w="951722">
                  <a:extLst>
                    <a:ext uri="{9D8B030D-6E8A-4147-A177-3AD203B41FA5}">
                      <a16:colId xmlns:a16="http://schemas.microsoft.com/office/drawing/2014/main" val="3113223533"/>
                    </a:ext>
                  </a:extLst>
                </a:gridCol>
                <a:gridCol w="850025">
                  <a:extLst>
                    <a:ext uri="{9D8B030D-6E8A-4147-A177-3AD203B41FA5}">
                      <a16:colId xmlns:a16="http://schemas.microsoft.com/office/drawing/2014/main" val="4053059182"/>
                    </a:ext>
                  </a:extLst>
                </a:gridCol>
                <a:gridCol w="1201156">
                  <a:extLst>
                    <a:ext uri="{9D8B030D-6E8A-4147-A177-3AD203B41FA5}">
                      <a16:colId xmlns:a16="http://schemas.microsoft.com/office/drawing/2014/main" val="3900387441"/>
                    </a:ext>
                  </a:extLst>
                </a:gridCol>
              </a:tblGrid>
              <a:tr h="573218">
                <a:tc>
                  <a:txBody>
                    <a:bodyPr/>
                    <a:lstStyle/>
                    <a:p>
                      <a:endParaRPr lang="en-US"/>
                    </a:p>
                  </a:txBody>
                  <a:tcPr/>
                </a:tc>
                <a:tc>
                  <a:txBody>
                    <a:bodyPr/>
                    <a:lstStyle/>
                    <a:p>
                      <a:pPr algn="ctr"/>
                      <a:r>
                        <a:rPr lang="en-US"/>
                        <a:t>[6]</a:t>
                      </a:r>
                    </a:p>
                  </a:txBody>
                  <a:tcPr anchor="ctr"/>
                </a:tc>
                <a:tc>
                  <a:txBody>
                    <a:bodyPr/>
                    <a:lstStyle/>
                    <a:p>
                      <a:pPr algn="ctr"/>
                      <a:r>
                        <a:rPr lang="en-US"/>
                        <a:t>[7]</a:t>
                      </a:r>
                    </a:p>
                  </a:txBody>
                  <a:tcPr anchor="ctr"/>
                </a:tc>
                <a:tc>
                  <a:txBody>
                    <a:bodyPr/>
                    <a:lstStyle/>
                    <a:p>
                      <a:pPr algn="ctr"/>
                      <a:r>
                        <a:rPr lang="en-US"/>
                        <a:t>[8]</a:t>
                      </a:r>
                    </a:p>
                  </a:txBody>
                  <a:tcPr anchor="ctr"/>
                </a:tc>
                <a:tc>
                  <a:txBody>
                    <a:bodyPr/>
                    <a:lstStyle/>
                    <a:p>
                      <a:pPr algn="ctr"/>
                      <a:r>
                        <a:rPr lang="en-US"/>
                        <a:t>[9]</a:t>
                      </a:r>
                    </a:p>
                  </a:txBody>
                  <a:tcPr anchor="ctr"/>
                </a:tc>
                <a:tc>
                  <a:txBody>
                    <a:bodyPr/>
                    <a:lstStyle/>
                    <a:p>
                      <a:pPr algn="ctr"/>
                      <a:r>
                        <a:rPr lang="en-US"/>
                        <a:t>[10]</a:t>
                      </a:r>
                    </a:p>
                  </a:txBody>
                  <a:tcPr anchor="ctr"/>
                </a:tc>
                <a:tc>
                  <a:txBody>
                    <a:bodyPr/>
                    <a:lstStyle/>
                    <a:p>
                      <a:pPr algn="ctr"/>
                      <a:r>
                        <a:rPr lang="en-US" sz="1600"/>
                        <a:t>Proposed System</a:t>
                      </a:r>
                    </a:p>
                  </a:txBody>
                  <a:tcPr anchor="ctr"/>
                </a:tc>
                <a:extLst>
                  <a:ext uri="{0D108BD9-81ED-4DB2-BD59-A6C34878D82A}">
                    <a16:rowId xmlns:a16="http://schemas.microsoft.com/office/drawing/2014/main" val="835172071"/>
                  </a:ext>
                </a:extLst>
              </a:tr>
              <a:tr h="687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Social Media Content based Depression Analysis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645293"/>
                  </a:ext>
                </a:extLst>
              </a:tr>
              <a:tr h="6810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Chatbot conversation based Depression Analysis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7257765"/>
                  </a:ext>
                </a:extLst>
              </a:tr>
              <a:tr h="7207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Probability of early depression features based on social media content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0089373"/>
                  </a:ext>
                </a:extLst>
              </a:tr>
              <a:tr h="7207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Probability of early depression features based on Chatbot conversation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64806825"/>
                  </a:ext>
                </a:extLst>
              </a:tr>
            </a:tbl>
          </a:graphicData>
        </a:graphic>
      </p:graphicFrame>
      <p:pic>
        <p:nvPicPr>
          <p:cNvPr id="6" name="Graphic 10" descr="Checkmark">
            <a:extLst>
              <a:ext uri="{FF2B5EF4-FFF2-40B4-BE49-F238E27FC236}">
                <a16:creationId xmlns:a16="http://schemas.microsoft.com/office/drawing/2014/main" id="{A8E07EA4-8C74-4F3F-9FA0-065FA061CE7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1746" y="2577292"/>
            <a:ext cx="228600" cy="267335"/>
          </a:xfrm>
          <a:prstGeom prst="rect">
            <a:avLst/>
          </a:prstGeom>
        </p:spPr>
      </p:pic>
      <p:pic>
        <p:nvPicPr>
          <p:cNvPr id="7" name="Graphic 10" descr="Checkmark">
            <a:extLst>
              <a:ext uri="{FF2B5EF4-FFF2-40B4-BE49-F238E27FC236}">
                <a16:creationId xmlns:a16="http://schemas.microsoft.com/office/drawing/2014/main" id="{79B57912-19DB-4F94-936B-3AF110F1986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7754" y="2586178"/>
            <a:ext cx="228600" cy="267335"/>
          </a:xfrm>
          <a:prstGeom prst="rect">
            <a:avLst/>
          </a:prstGeom>
        </p:spPr>
      </p:pic>
      <p:pic>
        <p:nvPicPr>
          <p:cNvPr id="8" name="Graphic 10" descr="Checkmark">
            <a:extLst>
              <a:ext uri="{FF2B5EF4-FFF2-40B4-BE49-F238E27FC236}">
                <a16:creationId xmlns:a16="http://schemas.microsoft.com/office/drawing/2014/main" id="{5E8EC236-9D2D-4EF4-B280-FEAB0C87D19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897" y="3249267"/>
            <a:ext cx="228600" cy="267335"/>
          </a:xfrm>
          <a:prstGeom prst="rect">
            <a:avLst/>
          </a:prstGeom>
        </p:spPr>
      </p:pic>
      <p:pic>
        <p:nvPicPr>
          <p:cNvPr id="9" name="Graphic 10" descr="Checkmark">
            <a:extLst>
              <a:ext uri="{FF2B5EF4-FFF2-40B4-BE49-F238E27FC236}">
                <a16:creationId xmlns:a16="http://schemas.microsoft.com/office/drawing/2014/main" id="{C4AA60E5-202C-46FD-95F0-D532903243A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897" y="3915643"/>
            <a:ext cx="228600" cy="267335"/>
          </a:xfrm>
          <a:prstGeom prst="rect">
            <a:avLst/>
          </a:prstGeom>
        </p:spPr>
      </p:pic>
      <p:pic>
        <p:nvPicPr>
          <p:cNvPr id="12" name="Graphic 10" descr="Checkmark">
            <a:extLst>
              <a:ext uri="{FF2B5EF4-FFF2-40B4-BE49-F238E27FC236}">
                <a16:creationId xmlns:a16="http://schemas.microsoft.com/office/drawing/2014/main" id="{6E64A028-F76E-4DD9-91B2-1767382586F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0397" y="2591161"/>
            <a:ext cx="228600" cy="267335"/>
          </a:xfrm>
          <a:prstGeom prst="rect">
            <a:avLst/>
          </a:prstGeom>
        </p:spPr>
      </p:pic>
      <p:pic>
        <p:nvPicPr>
          <p:cNvPr id="13" name="Graphic 78" descr="Close">
            <a:extLst>
              <a:ext uri="{FF2B5EF4-FFF2-40B4-BE49-F238E27FC236}">
                <a16:creationId xmlns:a16="http://schemas.microsoft.com/office/drawing/2014/main" id="{D7B2B11F-95DE-40A9-8133-33F3941C28C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3415" y="3232194"/>
            <a:ext cx="266700" cy="266700"/>
          </a:xfrm>
          <a:prstGeom prst="rect">
            <a:avLst/>
          </a:prstGeom>
        </p:spPr>
      </p:pic>
      <p:pic>
        <p:nvPicPr>
          <p:cNvPr id="14" name="Graphic 78" descr="Close">
            <a:extLst>
              <a:ext uri="{FF2B5EF4-FFF2-40B4-BE49-F238E27FC236}">
                <a16:creationId xmlns:a16="http://schemas.microsoft.com/office/drawing/2014/main" id="{DFA1AE23-C2CF-4863-B889-F1B334B4AEC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6826" y="3232194"/>
            <a:ext cx="266700" cy="266700"/>
          </a:xfrm>
          <a:prstGeom prst="rect">
            <a:avLst/>
          </a:prstGeom>
        </p:spPr>
      </p:pic>
      <p:pic>
        <p:nvPicPr>
          <p:cNvPr id="19" name="Graphic 10" descr="Checkmark">
            <a:extLst>
              <a:ext uri="{FF2B5EF4-FFF2-40B4-BE49-F238E27FC236}">
                <a16:creationId xmlns:a16="http://schemas.microsoft.com/office/drawing/2014/main" id="{091D9352-DD03-42D2-ACFE-9F342FAF4B7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9210" y="3194759"/>
            <a:ext cx="228600" cy="267335"/>
          </a:xfrm>
          <a:prstGeom prst="rect">
            <a:avLst/>
          </a:prstGeom>
        </p:spPr>
      </p:pic>
      <p:pic>
        <p:nvPicPr>
          <p:cNvPr id="21" name="Graphic 78" descr="Close">
            <a:extLst>
              <a:ext uri="{FF2B5EF4-FFF2-40B4-BE49-F238E27FC236}">
                <a16:creationId xmlns:a16="http://schemas.microsoft.com/office/drawing/2014/main" id="{3B5A9FB9-1391-4304-AACB-157E7FFEA8C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204" y="3925164"/>
            <a:ext cx="266700" cy="266700"/>
          </a:xfrm>
          <a:prstGeom prst="rect">
            <a:avLst/>
          </a:prstGeom>
        </p:spPr>
      </p:pic>
      <p:pic>
        <p:nvPicPr>
          <p:cNvPr id="22" name="Graphic 78" descr="Close">
            <a:extLst>
              <a:ext uri="{FF2B5EF4-FFF2-40B4-BE49-F238E27FC236}">
                <a16:creationId xmlns:a16="http://schemas.microsoft.com/office/drawing/2014/main" id="{3AC67E35-53C7-472F-A6BE-3BECE940543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0748" y="3915643"/>
            <a:ext cx="266700" cy="266700"/>
          </a:xfrm>
          <a:prstGeom prst="rect">
            <a:avLst/>
          </a:prstGeom>
        </p:spPr>
      </p:pic>
      <p:pic>
        <p:nvPicPr>
          <p:cNvPr id="23" name="Graphic 78" descr="Close">
            <a:extLst>
              <a:ext uri="{FF2B5EF4-FFF2-40B4-BE49-F238E27FC236}">
                <a16:creationId xmlns:a16="http://schemas.microsoft.com/office/drawing/2014/main" id="{6A718457-50F7-4BF6-8D8E-6B6A54432AF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2131" y="3925164"/>
            <a:ext cx="266700" cy="266700"/>
          </a:xfrm>
          <a:prstGeom prst="rect">
            <a:avLst/>
          </a:prstGeom>
        </p:spPr>
      </p:pic>
      <p:pic>
        <p:nvPicPr>
          <p:cNvPr id="24" name="Graphic 78" descr="Close">
            <a:extLst>
              <a:ext uri="{FF2B5EF4-FFF2-40B4-BE49-F238E27FC236}">
                <a16:creationId xmlns:a16="http://schemas.microsoft.com/office/drawing/2014/main" id="{3D09AD92-650C-44B4-A4F4-4EF1FDB884D5}"/>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138" y="3925164"/>
            <a:ext cx="266700" cy="266700"/>
          </a:xfrm>
          <a:prstGeom prst="rect">
            <a:avLst/>
          </a:prstGeom>
        </p:spPr>
      </p:pic>
      <p:pic>
        <p:nvPicPr>
          <p:cNvPr id="25" name="Graphic 78" descr="Close">
            <a:extLst>
              <a:ext uri="{FF2B5EF4-FFF2-40B4-BE49-F238E27FC236}">
                <a16:creationId xmlns:a16="http://schemas.microsoft.com/office/drawing/2014/main" id="{F3D5AF93-F4EE-475F-B8DA-5F9F616A4FA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4193" y="3915643"/>
            <a:ext cx="266700" cy="266700"/>
          </a:xfrm>
          <a:prstGeom prst="rect">
            <a:avLst/>
          </a:prstGeom>
        </p:spPr>
      </p:pic>
      <p:pic>
        <p:nvPicPr>
          <p:cNvPr id="26" name="Graphic 78" descr="Close">
            <a:extLst>
              <a:ext uri="{FF2B5EF4-FFF2-40B4-BE49-F238E27FC236}">
                <a16:creationId xmlns:a16="http://schemas.microsoft.com/office/drawing/2014/main" id="{DE119719-9D2E-4ACA-B72B-0ACBF66B249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4193" y="3249902"/>
            <a:ext cx="266700" cy="266700"/>
          </a:xfrm>
          <a:prstGeom prst="rect">
            <a:avLst/>
          </a:prstGeom>
        </p:spPr>
      </p:pic>
      <p:pic>
        <p:nvPicPr>
          <p:cNvPr id="27" name="Graphic 78" descr="Close">
            <a:extLst>
              <a:ext uri="{FF2B5EF4-FFF2-40B4-BE49-F238E27FC236}">
                <a16:creationId xmlns:a16="http://schemas.microsoft.com/office/drawing/2014/main" id="{6F0246ED-762E-48C5-861B-78C4ECDA0EB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498" y="3226575"/>
            <a:ext cx="266700" cy="266700"/>
          </a:xfrm>
          <a:prstGeom prst="rect">
            <a:avLst/>
          </a:prstGeom>
        </p:spPr>
      </p:pic>
      <p:pic>
        <p:nvPicPr>
          <p:cNvPr id="28" name="Graphic 78" descr="Close">
            <a:extLst>
              <a:ext uri="{FF2B5EF4-FFF2-40B4-BE49-F238E27FC236}">
                <a16:creationId xmlns:a16="http://schemas.microsoft.com/office/drawing/2014/main" id="{11D678CF-77F2-401A-898B-20378C51FF5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2627" y="2586177"/>
            <a:ext cx="266700" cy="266700"/>
          </a:xfrm>
          <a:prstGeom prst="rect">
            <a:avLst/>
          </a:prstGeom>
        </p:spPr>
      </p:pic>
      <p:pic>
        <p:nvPicPr>
          <p:cNvPr id="31" name="Graphic 10" descr="Checkmark">
            <a:extLst>
              <a:ext uri="{FF2B5EF4-FFF2-40B4-BE49-F238E27FC236}">
                <a16:creationId xmlns:a16="http://schemas.microsoft.com/office/drawing/2014/main" id="{5AE06CA5-F70C-4A79-A890-DCA5963EF82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3976" y="2585542"/>
            <a:ext cx="228600" cy="267335"/>
          </a:xfrm>
          <a:prstGeom prst="rect">
            <a:avLst/>
          </a:prstGeom>
        </p:spPr>
      </p:pic>
      <p:pic>
        <p:nvPicPr>
          <p:cNvPr id="32" name="Graphic 10" descr="Checkmark">
            <a:extLst>
              <a:ext uri="{FF2B5EF4-FFF2-40B4-BE49-F238E27FC236}">
                <a16:creationId xmlns:a16="http://schemas.microsoft.com/office/drawing/2014/main" id="{BF7650A0-DF00-49CD-BC14-D20AB275B9F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897" y="4555406"/>
            <a:ext cx="228600" cy="267335"/>
          </a:xfrm>
          <a:prstGeom prst="rect">
            <a:avLst/>
          </a:prstGeom>
        </p:spPr>
      </p:pic>
      <p:pic>
        <p:nvPicPr>
          <p:cNvPr id="33" name="Graphic 78" descr="Close">
            <a:extLst>
              <a:ext uri="{FF2B5EF4-FFF2-40B4-BE49-F238E27FC236}">
                <a16:creationId xmlns:a16="http://schemas.microsoft.com/office/drawing/2014/main" id="{0B92A098-B994-48BB-817C-BB7662481C2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204" y="4564927"/>
            <a:ext cx="266700" cy="266700"/>
          </a:xfrm>
          <a:prstGeom prst="rect">
            <a:avLst/>
          </a:prstGeom>
        </p:spPr>
      </p:pic>
      <p:pic>
        <p:nvPicPr>
          <p:cNvPr id="34" name="Graphic 78" descr="Close">
            <a:extLst>
              <a:ext uri="{FF2B5EF4-FFF2-40B4-BE49-F238E27FC236}">
                <a16:creationId xmlns:a16="http://schemas.microsoft.com/office/drawing/2014/main" id="{914A9A5E-20B2-469F-9AD0-201D9C6F3FA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0748" y="4555406"/>
            <a:ext cx="266700" cy="266700"/>
          </a:xfrm>
          <a:prstGeom prst="rect">
            <a:avLst/>
          </a:prstGeom>
        </p:spPr>
      </p:pic>
      <p:pic>
        <p:nvPicPr>
          <p:cNvPr id="35" name="Graphic 78" descr="Close">
            <a:extLst>
              <a:ext uri="{FF2B5EF4-FFF2-40B4-BE49-F238E27FC236}">
                <a16:creationId xmlns:a16="http://schemas.microsoft.com/office/drawing/2014/main" id="{30EA1AF1-AACF-4022-85DB-08E3A0DA18A5}"/>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2131" y="4564927"/>
            <a:ext cx="266700" cy="266700"/>
          </a:xfrm>
          <a:prstGeom prst="rect">
            <a:avLst/>
          </a:prstGeom>
        </p:spPr>
      </p:pic>
      <p:pic>
        <p:nvPicPr>
          <p:cNvPr id="36" name="Graphic 78" descr="Close">
            <a:extLst>
              <a:ext uri="{FF2B5EF4-FFF2-40B4-BE49-F238E27FC236}">
                <a16:creationId xmlns:a16="http://schemas.microsoft.com/office/drawing/2014/main" id="{6A5DAFD1-99E5-421B-B4C0-A648B395A8E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138" y="4564927"/>
            <a:ext cx="266700" cy="266700"/>
          </a:xfrm>
          <a:prstGeom prst="rect">
            <a:avLst/>
          </a:prstGeom>
        </p:spPr>
      </p:pic>
      <p:pic>
        <p:nvPicPr>
          <p:cNvPr id="37" name="Graphic 78" descr="Close">
            <a:extLst>
              <a:ext uri="{FF2B5EF4-FFF2-40B4-BE49-F238E27FC236}">
                <a16:creationId xmlns:a16="http://schemas.microsoft.com/office/drawing/2014/main" id="{79789781-CFFA-4506-BD56-197C0A68AD9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4193" y="4555406"/>
            <a:ext cx="266700" cy="266700"/>
          </a:xfrm>
          <a:prstGeom prst="rect">
            <a:avLst/>
          </a:prstGeom>
        </p:spPr>
      </p:pic>
      <p:pic>
        <p:nvPicPr>
          <p:cNvPr id="38" name="Graphic 10" descr="Checkmark">
            <a:extLst>
              <a:ext uri="{FF2B5EF4-FFF2-40B4-BE49-F238E27FC236}">
                <a16:creationId xmlns:a16="http://schemas.microsoft.com/office/drawing/2014/main" id="{4A62A611-290A-42CA-A8C5-C89D7C1641C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2293" y="2577291"/>
            <a:ext cx="228600" cy="267335"/>
          </a:xfrm>
          <a:prstGeom prst="rect">
            <a:avLst/>
          </a:prstGeom>
        </p:spPr>
      </p:pic>
      <p:pic>
        <p:nvPicPr>
          <p:cNvPr id="30" name="Picture 29">
            <a:extLst>
              <a:ext uri="{FF2B5EF4-FFF2-40B4-BE49-F238E27FC236}">
                <a16:creationId xmlns:a16="http://schemas.microsoft.com/office/drawing/2014/main" id="{C0E3446A-146E-4252-916C-EC56A7563A82}"/>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39" name="TextBox 38">
            <a:extLst>
              <a:ext uri="{FF2B5EF4-FFF2-40B4-BE49-F238E27FC236}">
                <a16:creationId xmlns:a16="http://schemas.microsoft.com/office/drawing/2014/main" id="{95D76940-FE6A-4521-AA9A-FC8BA5AA6E5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360800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99C9EA0-AC6B-4D82-A466-523A2021911D}"/>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92DD8274-1297-4A13-B8F8-BBD27ABD5507}"/>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graphicFrame>
        <p:nvGraphicFramePr>
          <p:cNvPr id="4" name="Table 4">
            <a:extLst>
              <a:ext uri="{FF2B5EF4-FFF2-40B4-BE49-F238E27FC236}">
                <a16:creationId xmlns:a16="http://schemas.microsoft.com/office/drawing/2014/main" id="{8C4CEEFB-05F4-465B-90E6-F86BEBDCA04C}"/>
              </a:ext>
            </a:extLst>
          </p:cNvPr>
          <p:cNvGraphicFramePr>
            <a:graphicFrameLocks noGrp="1"/>
          </p:cNvGraphicFramePr>
          <p:nvPr>
            <p:ph idx="1"/>
            <p:extLst>
              <p:ext uri="{D42A27DB-BD31-4B8C-83A1-F6EECF244321}">
                <p14:modId xmlns:p14="http://schemas.microsoft.com/office/powerpoint/2010/main" val="3717756194"/>
              </p:ext>
            </p:extLst>
          </p:nvPr>
        </p:nvGraphicFramePr>
        <p:xfrm>
          <a:off x="1066800" y="1412240"/>
          <a:ext cx="9982199" cy="4561840"/>
        </p:xfrm>
        <a:graphic>
          <a:graphicData uri="http://schemas.openxmlformats.org/drawingml/2006/table">
            <a:tbl>
              <a:tblPr firstRow="1" bandRow="1">
                <a:tableStyleId>{5C22544A-7EE6-4342-B048-85BDC9FD1C3A}</a:tableStyleId>
              </a:tblPr>
              <a:tblGrid>
                <a:gridCol w="4491991">
                  <a:extLst>
                    <a:ext uri="{9D8B030D-6E8A-4147-A177-3AD203B41FA5}">
                      <a16:colId xmlns:a16="http://schemas.microsoft.com/office/drawing/2014/main" val="2659857320"/>
                    </a:ext>
                  </a:extLst>
                </a:gridCol>
                <a:gridCol w="1106722">
                  <a:extLst>
                    <a:ext uri="{9D8B030D-6E8A-4147-A177-3AD203B41FA5}">
                      <a16:colId xmlns:a16="http://schemas.microsoft.com/office/drawing/2014/main" val="2137054516"/>
                    </a:ext>
                  </a:extLst>
                </a:gridCol>
                <a:gridCol w="1106722">
                  <a:extLst>
                    <a:ext uri="{9D8B030D-6E8A-4147-A177-3AD203B41FA5}">
                      <a16:colId xmlns:a16="http://schemas.microsoft.com/office/drawing/2014/main" val="582596927"/>
                    </a:ext>
                  </a:extLst>
                </a:gridCol>
                <a:gridCol w="1106722">
                  <a:extLst>
                    <a:ext uri="{9D8B030D-6E8A-4147-A177-3AD203B41FA5}">
                      <a16:colId xmlns:a16="http://schemas.microsoft.com/office/drawing/2014/main" val="1293477513"/>
                    </a:ext>
                  </a:extLst>
                </a:gridCol>
                <a:gridCol w="936847">
                  <a:extLst>
                    <a:ext uri="{9D8B030D-6E8A-4147-A177-3AD203B41FA5}">
                      <a16:colId xmlns:a16="http://schemas.microsoft.com/office/drawing/2014/main" val="3962735955"/>
                    </a:ext>
                  </a:extLst>
                </a:gridCol>
                <a:gridCol w="1233195">
                  <a:extLst>
                    <a:ext uri="{9D8B030D-6E8A-4147-A177-3AD203B41FA5}">
                      <a16:colId xmlns:a16="http://schemas.microsoft.com/office/drawing/2014/main" val="338957365"/>
                    </a:ext>
                  </a:extLst>
                </a:gridCol>
              </a:tblGrid>
              <a:tr h="666172">
                <a:tc>
                  <a:txBody>
                    <a:bodyPr/>
                    <a:lstStyle/>
                    <a:p>
                      <a:endParaRPr lang="en-US"/>
                    </a:p>
                  </a:txBody>
                  <a:tcPr/>
                </a:tc>
                <a:tc>
                  <a:txBody>
                    <a:bodyPr/>
                    <a:lstStyle/>
                    <a:p>
                      <a:r>
                        <a:rPr lang="en-US"/>
                        <a:t>Happify</a:t>
                      </a:r>
                    </a:p>
                  </a:txBody>
                  <a:tcPr/>
                </a:tc>
                <a:tc>
                  <a:txBody>
                    <a:bodyPr/>
                    <a:lstStyle/>
                    <a:p>
                      <a:r>
                        <a:rPr lang="en-US" err="1"/>
                        <a:t>Wysa</a:t>
                      </a:r>
                      <a:endParaRPr lang="en-US"/>
                    </a:p>
                  </a:txBody>
                  <a:tcPr/>
                </a:tc>
                <a:tc>
                  <a:txBody>
                    <a:bodyPr/>
                    <a:lstStyle/>
                    <a:p>
                      <a:r>
                        <a:rPr lang="en-US" err="1"/>
                        <a:t>Woebot</a:t>
                      </a:r>
                      <a:r>
                        <a:rPr lang="en-US"/>
                        <a:t> </a:t>
                      </a:r>
                    </a:p>
                  </a:txBody>
                  <a:tcPr/>
                </a:tc>
                <a:tc>
                  <a:txBody>
                    <a:bodyPr/>
                    <a:lstStyle/>
                    <a:p>
                      <a:r>
                        <a:rPr lang="en-US" err="1"/>
                        <a:t>Youper</a:t>
                      </a:r>
                      <a:endParaRPr lang="en-US"/>
                    </a:p>
                  </a:txBody>
                  <a:tcPr/>
                </a:tc>
                <a:tc>
                  <a:txBody>
                    <a:bodyPr/>
                    <a:lstStyle/>
                    <a:p>
                      <a:r>
                        <a:rPr lang="en-US"/>
                        <a:t>Proposed App </a:t>
                      </a:r>
                    </a:p>
                  </a:txBody>
                  <a:tcPr/>
                </a:tc>
                <a:extLst>
                  <a:ext uri="{0D108BD9-81ED-4DB2-BD59-A6C34878D82A}">
                    <a16:rowId xmlns:a16="http://schemas.microsoft.com/office/drawing/2014/main" val="1087306369"/>
                  </a:ext>
                </a:extLst>
              </a:tr>
              <a:tr h="512388">
                <a:tc>
                  <a:txBody>
                    <a:bodyPr/>
                    <a:lstStyle/>
                    <a:p>
                      <a:r>
                        <a:rPr lang="en-US"/>
                        <a:t>AI chatbot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078366"/>
                  </a:ext>
                </a:extLst>
              </a:tr>
              <a:tr h="533400">
                <a:tc>
                  <a:txBody>
                    <a:bodyPr/>
                    <a:lstStyle/>
                    <a:p>
                      <a:r>
                        <a:rPr lang="en-US" sz="1800" kern="1200">
                          <a:solidFill>
                            <a:schemeClr val="dk1"/>
                          </a:solidFill>
                          <a:effectLst/>
                          <a:latin typeface="+mn-lt"/>
                          <a:ea typeface="+mn-ea"/>
                          <a:cs typeface="+mn-cs"/>
                        </a:rPr>
                        <a:t>Social Media content analysis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3369719"/>
                  </a:ext>
                </a:extLst>
              </a:tr>
              <a:tr h="533400">
                <a:tc>
                  <a:txBody>
                    <a:bodyPr/>
                    <a:lstStyle/>
                    <a:p>
                      <a:r>
                        <a:rPr lang="en-US" sz="1800" kern="1200">
                          <a:solidFill>
                            <a:schemeClr val="dk1"/>
                          </a:solidFill>
                          <a:effectLst/>
                          <a:latin typeface="+mn-lt"/>
                          <a:ea typeface="+mn-ea"/>
                          <a:cs typeface="+mn-cs"/>
                        </a:rPr>
                        <a:t>Emotion analysis based on conversation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6317122"/>
                  </a:ext>
                </a:extLst>
              </a:tr>
              <a:tr h="533400">
                <a:tc>
                  <a:txBody>
                    <a:bodyPr/>
                    <a:lstStyle/>
                    <a:p>
                      <a:r>
                        <a:rPr lang="en-US" sz="1800" kern="1200">
                          <a:solidFill>
                            <a:schemeClr val="dk1"/>
                          </a:solidFill>
                          <a:effectLst/>
                          <a:latin typeface="+mn-lt"/>
                          <a:ea typeface="+mn-ea"/>
                          <a:cs typeface="+mn-cs"/>
                        </a:rPr>
                        <a:t>Depression analysis based on conversation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862168"/>
                  </a:ext>
                </a:extLst>
              </a:tr>
              <a:tr h="609600">
                <a:tc>
                  <a:txBody>
                    <a:bodyPr/>
                    <a:lstStyle/>
                    <a:p>
                      <a:r>
                        <a:rPr lang="en-US" sz="1800" kern="1200">
                          <a:solidFill>
                            <a:schemeClr val="dk1"/>
                          </a:solidFill>
                          <a:effectLst/>
                          <a:latin typeface="+mn-lt"/>
                          <a:ea typeface="+mn-ea"/>
                          <a:cs typeface="+mn-cs"/>
                        </a:rPr>
                        <a:t>Depression analysis based on social media content</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4677177"/>
                  </a:ext>
                </a:extLst>
              </a:tr>
              <a:tr h="502920">
                <a:tc>
                  <a:txBody>
                    <a:bodyPr/>
                    <a:lstStyle/>
                    <a:p>
                      <a:r>
                        <a:rPr lang="en-US" sz="1800" kern="1200">
                          <a:solidFill>
                            <a:schemeClr val="dk1"/>
                          </a:solidFill>
                          <a:effectLst/>
                          <a:latin typeface="+mn-lt"/>
                          <a:ea typeface="+mn-ea"/>
                          <a:cs typeface="+mn-cs"/>
                        </a:rPr>
                        <a:t>Notify Guardian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53052483"/>
                  </a:ext>
                </a:extLst>
              </a:tr>
              <a:tr h="385957">
                <a:tc>
                  <a:txBody>
                    <a:bodyPr/>
                    <a:lstStyle/>
                    <a:p>
                      <a:r>
                        <a:rPr lang="en-US" sz="1800" kern="1200">
                          <a:solidFill>
                            <a:schemeClr val="dk1"/>
                          </a:solidFill>
                          <a:effectLst/>
                          <a:latin typeface="+mn-lt"/>
                          <a:ea typeface="+mn-ea"/>
                          <a:cs typeface="+mn-cs"/>
                        </a:rPr>
                        <a:t>Comprehensive report Summary </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77202144"/>
                  </a:ext>
                </a:extLst>
              </a:tr>
            </a:tbl>
          </a:graphicData>
        </a:graphic>
      </p:graphicFrame>
      <p:pic>
        <p:nvPicPr>
          <p:cNvPr id="5" name="Graphic 10" descr="Checkmark">
            <a:extLst>
              <a:ext uri="{FF2B5EF4-FFF2-40B4-BE49-F238E27FC236}">
                <a16:creationId xmlns:a16="http://schemas.microsoft.com/office/drawing/2014/main" id="{E675A5F7-4969-4C32-8F0F-433F9043CE5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2743200"/>
            <a:ext cx="228600" cy="267335"/>
          </a:xfrm>
          <a:prstGeom prst="rect">
            <a:avLst/>
          </a:prstGeom>
        </p:spPr>
      </p:pic>
      <p:pic>
        <p:nvPicPr>
          <p:cNvPr id="6" name="Graphic 78" descr="Close">
            <a:extLst>
              <a:ext uri="{FF2B5EF4-FFF2-40B4-BE49-F238E27FC236}">
                <a16:creationId xmlns:a16="http://schemas.microsoft.com/office/drawing/2014/main" id="{FE6FFAA8-C3EE-4E74-87B3-73E4275BDD4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1700" y="2744758"/>
            <a:ext cx="266700" cy="266700"/>
          </a:xfrm>
          <a:prstGeom prst="rect">
            <a:avLst/>
          </a:prstGeom>
        </p:spPr>
      </p:pic>
      <p:pic>
        <p:nvPicPr>
          <p:cNvPr id="7" name="Graphic 78" descr="Close">
            <a:extLst>
              <a:ext uri="{FF2B5EF4-FFF2-40B4-BE49-F238E27FC236}">
                <a16:creationId xmlns:a16="http://schemas.microsoft.com/office/drawing/2014/main" id="{3B05D5F2-3F83-4A5D-A8C3-591FF7775E0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2731625"/>
            <a:ext cx="266700" cy="266700"/>
          </a:xfrm>
          <a:prstGeom prst="rect">
            <a:avLst/>
          </a:prstGeom>
        </p:spPr>
      </p:pic>
      <p:pic>
        <p:nvPicPr>
          <p:cNvPr id="8" name="Graphic 78" descr="Close">
            <a:extLst>
              <a:ext uri="{FF2B5EF4-FFF2-40B4-BE49-F238E27FC236}">
                <a16:creationId xmlns:a16="http://schemas.microsoft.com/office/drawing/2014/main" id="{A50CB8C4-2B71-4621-9985-99394769653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1437" y="2735435"/>
            <a:ext cx="266700" cy="266700"/>
          </a:xfrm>
          <a:prstGeom prst="rect">
            <a:avLst/>
          </a:prstGeom>
        </p:spPr>
      </p:pic>
      <p:pic>
        <p:nvPicPr>
          <p:cNvPr id="9" name="Graphic 78" descr="Close">
            <a:extLst>
              <a:ext uri="{FF2B5EF4-FFF2-40B4-BE49-F238E27FC236}">
                <a16:creationId xmlns:a16="http://schemas.microsoft.com/office/drawing/2014/main" id="{6593F952-8033-49D4-AFBC-A1AEBCB87CB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307" y="2731625"/>
            <a:ext cx="266700" cy="266700"/>
          </a:xfrm>
          <a:prstGeom prst="rect">
            <a:avLst/>
          </a:prstGeom>
        </p:spPr>
      </p:pic>
      <p:pic>
        <p:nvPicPr>
          <p:cNvPr id="10" name="Graphic 10" descr="Checkmark">
            <a:extLst>
              <a:ext uri="{FF2B5EF4-FFF2-40B4-BE49-F238E27FC236}">
                <a16:creationId xmlns:a16="http://schemas.microsoft.com/office/drawing/2014/main" id="{45B9D11A-52F8-4215-8325-F86F6194A1E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3817882"/>
            <a:ext cx="228600" cy="267335"/>
          </a:xfrm>
          <a:prstGeom prst="rect">
            <a:avLst/>
          </a:prstGeom>
        </p:spPr>
      </p:pic>
      <p:pic>
        <p:nvPicPr>
          <p:cNvPr id="11" name="Graphic 78" descr="Close">
            <a:extLst>
              <a:ext uri="{FF2B5EF4-FFF2-40B4-BE49-F238E27FC236}">
                <a16:creationId xmlns:a16="http://schemas.microsoft.com/office/drawing/2014/main" id="{F460D0DB-5DE9-41C2-B2DF-8750110491D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1700" y="3819440"/>
            <a:ext cx="266700" cy="266700"/>
          </a:xfrm>
          <a:prstGeom prst="rect">
            <a:avLst/>
          </a:prstGeom>
        </p:spPr>
      </p:pic>
      <p:pic>
        <p:nvPicPr>
          <p:cNvPr id="12" name="Graphic 78" descr="Close">
            <a:extLst>
              <a:ext uri="{FF2B5EF4-FFF2-40B4-BE49-F238E27FC236}">
                <a16:creationId xmlns:a16="http://schemas.microsoft.com/office/drawing/2014/main" id="{888400FD-7E6E-45B5-A98E-3992285FAD4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3806307"/>
            <a:ext cx="266700" cy="266700"/>
          </a:xfrm>
          <a:prstGeom prst="rect">
            <a:avLst/>
          </a:prstGeom>
        </p:spPr>
      </p:pic>
      <p:pic>
        <p:nvPicPr>
          <p:cNvPr id="13" name="Graphic 78" descr="Close">
            <a:extLst>
              <a:ext uri="{FF2B5EF4-FFF2-40B4-BE49-F238E27FC236}">
                <a16:creationId xmlns:a16="http://schemas.microsoft.com/office/drawing/2014/main" id="{E2A523CC-D370-4691-80D5-582AA4E9673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1437" y="3810117"/>
            <a:ext cx="266700" cy="266700"/>
          </a:xfrm>
          <a:prstGeom prst="rect">
            <a:avLst/>
          </a:prstGeom>
        </p:spPr>
      </p:pic>
      <p:pic>
        <p:nvPicPr>
          <p:cNvPr id="14" name="Graphic 78" descr="Close">
            <a:extLst>
              <a:ext uri="{FF2B5EF4-FFF2-40B4-BE49-F238E27FC236}">
                <a16:creationId xmlns:a16="http://schemas.microsoft.com/office/drawing/2014/main" id="{24A91653-4E67-45CC-876D-DB9FCD0F00D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307" y="3806307"/>
            <a:ext cx="266700" cy="266700"/>
          </a:xfrm>
          <a:prstGeom prst="rect">
            <a:avLst/>
          </a:prstGeom>
        </p:spPr>
      </p:pic>
      <p:pic>
        <p:nvPicPr>
          <p:cNvPr id="15" name="Graphic 10" descr="Checkmark">
            <a:extLst>
              <a:ext uri="{FF2B5EF4-FFF2-40B4-BE49-F238E27FC236}">
                <a16:creationId xmlns:a16="http://schemas.microsoft.com/office/drawing/2014/main" id="{08D37510-F5DC-4A71-8056-F5DFA7CEBF8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4388285"/>
            <a:ext cx="228600" cy="267335"/>
          </a:xfrm>
          <a:prstGeom prst="rect">
            <a:avLst/>
          </a:prstGeom>
        </p:spPr>
      </p:pic>
      <p:pic>
        <p:nvPicPr>
          <p:cNvPr id="16" name="Graphic 78" descr="Close">
            <a:extLst>
              <a:ext uri="{FF2B5EF4-FFF2-40B4-BE49-F238E27FC236}">
                <a16:creationId xmlns:a16="http://schemas.microsoft.com/office/drawing/2014/main" id="{8690FBEE-4169-4BC5-93D1-84CBB5976D1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1700" y="4389843"/>
            <a:ext cx="266700" cy="266700"/>
          </a:xfrm>
          <a:prstGeom prst="rect">
            <a:avLst/>
          </a:prstGeom>
        </p:spPr>
      </p:pic>
      <p:pic>
        <p:nvPicPr>
          <p:cNvPr id="17" name="Graphic 78" descr="Close">
            <a:extLst>
              <a:ext uri="{FF2B5EF4-FFF2-40B4-BE49-F238E27FC236}">
                <a16:creationId xmlns:a16="http://schemas.microsoft.com/office/drawing/2014/main" id="{8413B060-1620-42EE-9B88-3271A47D660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4376710"/>
            <a:ext cx="266700" cy="266700"/>
          </a:xfrm>
          <a:prstGeom prst="rect">
            <a:avLst/>
          </a:prstGeom>
        </p:spPr>
      </p:pic>
      <p:pic>
        <p:nvPicPr>
          <p:cNvPr id="18" name="Graphic 78" descr="Close">
            <a:extLst>
              <a:ext uri="{FF2B5EF4-FFF2-40B4-BE49-F238E27FC236}">
                <a16:creationId xmlns:a16="http://schemas.microsoft.com/office/drawing/2014/main" id="{84BD6543-4511-4AC8-8E50-53A0ED5CDB0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1437" y="4380520"/>
            <a:ext cx="266700" cy="266700"/>
          </a:xfrm>
          <a:prstGeom prst="rect">
            <a:avLst/>
          </a:prstGeom>
        </p:spPr>
      </p:pic>
      <p:pic>
        <p:nvPicPr>
          <p:cNvPr id="19" name="Graphic 78" descr="Close">
            <a:extLst>
              <a:ext uri="{FF2B5EF4-FFF2-40B4-BE49-F238E27FC236}">
                <a16:creationId xmlns:a16="http://schemas.microsoft.com/office/drawing/2014/main" id="{CA79656E-A771-4EFF-8719-79E16EC4D9B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307" y="4376710"/>
            <a:ext cx="266700" cy="266700"/>
          </a:xfrm>
          <a:prstGeom prst="rect">
            <a:avLst/>
          </a:prstGeom>
        </p:spPr>
      </p:pic>
      <p:pic>
        <p:nvPicPr>
          <p:cNvPr id="20" name="Graphic 10" descr="Checkmark">
            <a:extLst>
              <a:ext uri="{FF2B5EF4-FFF2-40B4-BE49-F238E27FC236}">
                <a16:creationId xmlns:a16="http://schemas.microsoft.com/office/drawing/2014/main" id="{B4AD4B87-B2C7-4A0F-B572-7C2D1BE64C7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4970898"/>
            <a:ext cx="228600" cy="267335"/>
          </a:xfrm>
          <a:prstGeom prst="rect">
            <a:avLst/>
          </a:prstGeom>
        </p:spPr>
      </p:pic>
      <p:pic>
        <p:nvPicPr>
          <p:cNvPr id="21" name="Graphic 78" descr="Close">
            <a:extLst>
              <a:ext uri="{FF2B5EF4-FFF2-40B4-BE49-F238E27FC236}">
                <a16:creationId xmlns:a16="http://schemas.microsoft.com/office/drawing/2014/main" id="{6C7BFBE0-4659-477C-81C3-51B88DE8E42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1700" y="4972456"/>
            <a:ext cx="266700" cy="266700"/>
          </a:xfrm>
          <a:prstGeom prst="rect">
            <a:avLst/>
          </a:prstGeom>
        </p:spPr>
      </p:pic>
      <p:pic>
        <p:nvPicPr>
          <p:cNvPr id="22" name="Graphic 78" descr="Close">
            <a:extLst>
              <a:ext uri="{FF2B5EF4-FFF2-40B4-BE49-F238E27FC236}">
                <a16:creationId xmlns:a16="http://schemas.microsoft.com/office/drawing/2014/main" id="{7EAB14FF-2E9C-4337-84A8-AEA1D0F3627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600" y="4959323"/>
            <a:ext cx="266700" cy="266700"/>
          </a:xfrm>
          <a:prstGeom prst="rect">
            <a:avLst/>
          </a:prstGeom>
        </p:spPr>
      </p:pic>
      <p:pic>
        <p:nvPicPr>
          <p:cNvPr id="23" name="Graphic 78" descr="Close">
            <a:extLst>
              <a:ext uri="{FF2B5EF4-FFF2-40B4-BE49-F238E27FC236}">
                <a16:creationId xmlns:a16="http://schemas.microsoft.com/office/drawing/2014/main" id="{8C727D6F-601E-4FA5-8250-BEE583C2383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1437" y="4963133"/>
            <a:ext cx="266700" cy="266700"/>
          </a:xfrm>
          <a:prstGeom prst="rect">
            <a:avLst/>
          </a:prstGeom>
        </p:spPr>
      </p:pic>
      <p:pic>
        <p:nvPicPr>
          <p:cNvPr id="24" name="Graphic 78" descr="Close">
            <a:extLst>
              <a:ext uri="{FF2B5EF4-FFF2-40B4-BE49-F238E27FC236}">
                <a16:creationId xmlns:a16="http://schemas.microsoft.com/office/drawing/2014/main" id="{858039D9-A3B0-498C-B6CD-20E45D77E2A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307" y="4959323"/>
            <a:ext cx="266700" cy="266700"/>
          </a:xfrm>
          <a:prstGeom prst="rect">
            <a:avLst/>
          </a:prstGeom>
        </p:spPr>
      </p:pic>
      <p:pic>
        <p:nvPicPr>
          <p:cNvPr id="25" name="Graphic 10" descr="Checkmark">
            <a:extLst>
              <a:ext uri="{FF2B5EF4-FFF2-40B4-BE49-F238E27FC236}">
                <a16:creationId xmlns:a16="http://schemas.microsoft.com/office/drawing/2014/main" id="{B1D3CAF5-6E74-4E9D-A0BA-C19DF4FB977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342" y="5541301"/>
            <a:ext cx="228600" cy="267335"/>
          </a:xfrm>
          <a:prstGeom prst="rect">
            <a:avLst/>
          </a:prstGeom>
        </p:spPr>
      </p:pic>
      <p:pic>
        <p:nvPicPr>
          <p:cNvPr id="27" name="Graphic 78" descr="Close">
            <a:extLst>
              <a:ext uri="{FF2B5EF4-FFF2-40B4-BE49-F238E27FC236}">
                <a16:creationId xmlns:a16="http://schemas.microsoft.com/office/drawing/2014/main" id="{1F2A8EEE-F86A-4C00-9CB6-1164297BF7A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4735" y="5529726"/>
            <a:ext cx="266700" cy="266700"/>
          </a:xfrm>
          <a:prstGeom prst="rect">
            <a:avLst/>
          </a:prstGeom>
        </p:spPr>
      </p:pic>
      <p:pic>
        <p:nvPicPr>
          <p:cNvPr id="28" name="Graphic 78" descr="Close">
            <a:extLst>
              <a:ext uri="{FF2B5EF4-FFF2-40B4-BE49-F238E27FC236}">
                <a16:creationId xmlns:a16="http://schemas.microsoft.com/office/drawing/2014/main" id="{7CE0DC0F-AD0A-490A-B3DF-4F1B0E951A7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9572" y="5533536"/>
            <a:ext cx="266700" cy="266700"/>
          </a:xfrm>
          <a:prstGeom prst="rect">
            <a:avLst/>
          </a:prstGeom>
        </p:spPr>
      </p:pic>
      <p:pic>
        <p:nvPicPr>
          <p:cNvPr id="30" name="Graphic 10" descr="Checkmark">
            <a:extLst>
              <a:ext uri="{FF2B5EF4-FFF2-40B4-BE49-F238E27FC236}">
                <a16:creationId xmlns:a16="http://schemas.microsoft.com/office/drawing/2014/main" id="{E23FD185-2527-42F4-9679-D6CE2004327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3273975"/>
            <a:ext cx="228600" cy="267335"/>
          </a:xfrm>
          <a:prstGeom prst="rect">
            <a:avLst/>
          </a:prstGeom>
        </p:spPr>
      </p:pic>
      <p:pic>
        <p:nvPicPr>
          <p:cNvPr id="31" name="Graphic 78" descr="Close">
            <a:extLst>
              <a:ext uri="{FF2B5EF4-FFF2-40B4-BE49-F238E27FC236}">
                <a16:creationId xmlns:a16="http://schemas.microsoft.com/office/drawing/2014/main" id="{5E472633-5011-4B5B-A54E-C9D4690842C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1700" y="3275533"/>
            <a:ext cx="266700" cy="266700"/>
          </a:xfrm>
          <a:prstGeom prst="rect">
            <a:avLst/>
          </a:prstGeom>
        </p:spPr>
      </p:pic>
      <p:pic>
        <p:nvPicPr>
          <p:cNvPr id="34" name="Graphic 78" descr="Close">
            <a:extLst>
              <a:ext uri="{FF2B5EF4-FFF2-40B4-BE49-F238E27FC236}">
                <a16:creationId xmlns:a16="http://schemas.microsoft.com/office/drawing/2014/main" id="{0EEFB44F-3A71-4738-A3D6-6748F1E3C1B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0307" y="3262400"/>
            <a:ext cx="266700" cy="266700"/>
          </a:xfrm>
          <a:prstGeom prst="rect">
            <a:avLst/>
          </a:prstGeom>
        </p:spPr>
      </p:pic>
      <p:pic>
        <p:nvPicPr>
          <p:cNvPr id="35" name="Graphic 10" descr="Checkmark">
            <a:extLst>
              <a:ext uri="{FF2B5EF4-FFF2-40B4-BE49-F238E27FC236}">
                <a16:creationId xmlns:a16="http://schemas.microsoft.com/office/drawing/2014/main" id="{CE976C35-4940-4E2C-92FF-C8E8B44FD3D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700" y="2208120"/>
            <a:ext cx="228600" cy="267335"/>
          </a:xfrm>
          <a:prstGeom prst="rect">
            <a:avLst/>
          </a:prstGeom>
        </p:spPr>
      </p:pic>
      <p:pic>
        <p:nvPicPr>
          <p:cNvPr id="36" name="Graphic 10" descr="Checkmark">
            <a:extLst>
              <a:ext uri="{FF2B5EF4-FFF2-40B4-BE49-F238E27FC236}">
                <a16:creationId xmlns:a16="http://schemas.microsoft.com/office/drawing/2014/main" id="{943C1D68-C848-4DA4-A496-CAB0CC2DBC6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025" y="2208119"/>
            <a:ext cx="228600" cy="267335"/>
          </a:xfrm>
          <a:prstGeom prst="rect">
            <a:avLst/>
          </a:prstGeom>
        </p:spPr>
      </p:pic>
      <p:pic>
        <p:nvPicPr>
          <p:cNvPr id="37" name="Graphic 10" descr="Checkmark">
            <a:extLst>
              <a:ext uri="{FF2B5EF4-FFF2-40B4-BE49-F238E27FC236}">
                <a16:creationId xmlns:a16="http://schemas.microsoft.com/office/drawing/2014/main" id="{7E1F6CFA-5241-4FA7-AF8A-16626FF785B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0975" y="2214030"/>
            <a:ext cx="228600" cy="267335"/>
          </a:xfrm>
          <a:prstGeom prst="rect">
            <a:avLst/>
          </a:prstGeom>
        </p:spPr>
      </p:pic>
      <p:pic>
        <p:nvPicPr>
          <p:cNvPr id="38" name="Graphic 10" descr="Checkmark">
            <a:extLst>
              <a:ext uri="{FF2B5EF4-FFF2-40B4-BE49-F238E27FC236}">
                <a16:creationId xmlns:a16="http://schemas.microsoft.com/office/drawing/2014/main" id="{4C7A0D66-CC93-4576-8A29-2984BC24990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9357" y="2208119"/>
            <a:ext cx="228600" cy="267335"/>
          </a:xfrm>
          <a:prstGeom prst="rect">
            <a:avLst/>
          </a:prstGeom>
        </p:spPr>
      </p:pic>
      <p:pic>
        <p:nvPicPr>
          <p:cNvPr id="39" name="Graphic 10" descr="Checkmark">
            <a:extLst>
              <a:ext uri="{FF2B5EF4-FFF2-40B4-BE49-F238E27FC236}">
                <a16:creationId xmlns:a16="http://schemas.microsoft.com/office/drawing/2014/main" id="{CAAC72F8-06BD-4BE4-8E48-4B3586FCD44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5207" y="2208120"/>
            <a:ext cx="228600" cy="267335"/>
          </a:xfrm>
          <a:prstGeom prst="rect">
            <a:avLst/>
          </a:prstGeom>
        </p:spPr>
      </p:pic>
      <p:pic>
        <p:nvPicPr>
          <p:cNvPr id="40" name="Graphic 10" descr="Checkmark">
            <a:extLst>
              <a:ext uri="{FF2B5EF4-FFF2-40B4-BE49-F238E27FC236}">
                <a16:creationId xmlns:a16="http://schemas.microsoft.com/office/drawing/2014/main" id="{77E9B6D9-5BF9-4DBD-9D05-0046DD13878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7672" y="3262082"/>
            <a:ext cx="228600" cy="267335"/>
          </a:xfrm>
          <a:prstGeom prst="rect">
            <a:avLst/>
          </a:prstGeom>
        </p:spPr>
      </p:pic>
      <p:pic>
        <p:nvPicPr>
          <p:cNvPr id="41" name="Graphic 10" descr="Checkmark">
            <a:extLst>
              <a:ext uri="{FF2B5EF4-FFF2-40B4-BE49-F238E27FC236}">
                <a16:creationId xmlns:a16="http://schemas.microsoft.com/office/drawing/2014/main" id="{570C6C68-8B34-4600-AB45-47D1ED9772B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025" y="3265555"/>
            <a:ext cx="228600" cy="267335"/>
          </a:xfrm>
          <a:prstGeom prst="rect">
            <a:avLst/>
          </a:prstGeom>
        </p:spPr>
      </p:pic>
      <p:pic>
        <p:nvPicPr>
          <p:cNvPr id="42" name="Graphic 10" descr="Checkmark">
            <a:extLst>
              <a:ext uri="{FF2B5EF4-FFF2-40B4-BE49-F238E27FC236}">
                <a16:creationId xmlns:a16="http://schemas.microsoft.com/office/drawing/2014/main" id="{63F732F9-97A1-4095-8250-F560985DE6D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1700" y="5529091"/>
            <a:ext cx="228600" cy="267335"/>
          </a:xfrm>
          <a:prstGeom prst="rect">
            <a:avLst/>
          </a:prstGeom>
        </p:spPr>
      </p:pic>
      <p:pic>
        <p:nvPicPr>
          <p:cNvPr id="43" name="Graphic 10" descr="Checkmark">
            <a:extLst>
              <a:ext uri="{FF2B5EF4-FFF2-40B4-BE49-F238E27FC236}">
                <a16:creationId xmlns:a16="http://schemas.microsoft.com/office/drawing/2014/main" id="{3C2129CB-849B-443E-8C89-7EDD28D8E039}"/>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9357" y="5541301"/>
            <a:ext cx="228600" cy="267335"/>
          </a:xfrm>
          <a:prstGeom prst="rect">
            <a:avLst/>
          </a:prstGeom>
        </p:spPr>
      </p:pic>
      <p:pic>
        <p:nvPicPr>
          <p:cNvPr id="45" name="Picture 44">
            <a:extLst>
              <a:ext uri="{FF2B5EF4-FFF2-40B4-BE49-F238E27FC236}">
                <a16:creationId xmlns:a16="http://schemas.microsoft.com/office/drawing/2014/main" id="{34B6FD09-7D1C-421E-94D1-E26CD69F89AD}"/>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46" name="TextBox 45">
            <a:extLst>
              <a:ext uri="{FF2B5EF4-FFF2-40B4-BE49-F238E27FC236}">
                <a16:creationId xmlns:a16="http://schemas.microsoft.com/office/drawing/2014/main" id="{A27D6E6E-F79B-4CD6-B3A2-FB6ECAB4990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236541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Difficult to monitor individuals manually for two weeks.</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the automated solution to identify early depression symptoms using Social media platform.</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Lack the automated solution to analyze conversations to identify early depression symptoms.</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Social stigma hinders individuals for attending counseling sessions.</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50" name="TextBox 49">
            <a:extLst>
              <a:ext uri="{FF2B5EF4-FFF2-40B4-BE49-F238E27FC236}">
                <a16:creationId xmlns:a16="http://schemas.microsoft.com/office/drawing/2014/main" id="{02B35C7D-673E-43E0-904F-BF508B2D64C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47797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Specific Objective</a:t>
            </a:r>
          </a:p>
          <a:p>
            <a:pPr lvl="1"/>
            <a:r>
              <a:rPr lang="en-US" sz="1800" dirty="0">
                <a:effectLst/>
                <a:latin typeface="Calibri" panose="020F0502020204030204" pitchFamily="34" charset="0"/>
                <a:ea typeface="Calibri" panose="020F0502020204030204" pitchFamily="34" charset="0"/>
                <a:cs typeface="Iskoola Pota" panose="020B0502040204020203" pitchFamily="34" charset="0"/>
              </a:rPr>
              <a:t>Social media content analysis for early identification of depressive disorder</a:t>
            </a:r>
          </a:p>
          <a:p>
            <a:pPr marL="457200" lvl="1" indent="0">
              <a:buNone/>
            </a:pPr>
            <a:endParaRPr lang="en-US" sz="1800" dirty="0">
              <a:latin typeface="Calibri" panose="020F0502020204030204" pitchFamily="34" charset="0"/>
              <a:cs typeface="Iskoola Pota" panose="020B0502040204020203" pitchFamily="34" charset="0"/>
            </a:endParaRPr>
          </a:p>
          <a:p>
            <a:r>
              <a:rPr lang="en-US" dirty="0"/>
              <a:t>Sub Objectives</a:t>
            </a:r>
          </a:p>
          <a:p>
            <a:pPr lvl="1"/>
            <a:r>
              <a:rPr lang="en-US" sz="1800" dirty="0">
                <a:effectLst/>
                <a:latin typeface="Calibri" panose="020F0502020204030204" pitchFamily="34" charset="0"/>
                <a:ea typeface="Calibri" panose="020F0502020204030204" pitchFamily="34" charset="0"/>
                <a:cs typeface="Iskoola Pota" panose="020B0502040204020203" pitchFamily="34" charset="0"/>
              </a:rPr>
              <a:t>Build a database based on Social Media Content.</a:t>
            </a:r>
          </a:p>
          <a:p>
            <a:pPr lvl="1"/>
            <a:r>
              <a:rPr lang="en-US" sz="1800" dirty="0">
                <a:latin typeface="Calibri" panose="020F0502020204030204" pitchFamily="34" charset="0"/>
                <a:cs typeface="Iskoola Pota" panose="020B0502040204020203" pitchFamily="34" charset="0"/>
              </a:rPr>
              <a:t>Identify social media texting patterns based on the built database.</a:t>
            </a:r>
          </a:p>
          <a:p>
            <a:pPr lvl="1"/>
            <a:r>
              <a:rPr lang="en-US" sz="1800" dirty="0">
                <a:latin typeface="Calibri" panose="020F0502020204030204" pitchFamily="34" charset="0"/>
                <a:cs typeface="Iskoola Pota" panose="020B0502040204020203" pitchFamily="34" charset="0"/>
              </a:rPr>
              <a:t>Build a classifier to model, abnormal social activities based on social media content.</a:t>
            </a:r>
          </a:p>
          <a:p>
            <a:pPr lvl="1"/>
            <a:r>
              <a:rPr lang="en-US" sz="1800" dirty="0">
                <a:latin typeface="Calibri" panose="020F0502020204030204" pitchFamily="34" charset="0"/>
                <a:cs typeface="Iskoola Pota" panose="020B0502040204020203" pitchFamily="34" charset="0"/>
              </a:rPr>
              <a:t>Predict the probability of abnormal social activities towards depression with the designed model.</a:t>
            </a:r>
          </a:p>
          <a:p>
            <a:pPr lvl="1"/>
            <a:r>
              <a:rPr lang="en-US" sz="1800" dirty="0">
                <a:latin typeface="Calibri" panose="020F0502020204030204" pitchFamily="34" charset="0"/>
                <a:cs typeface="Iskoola Pota" panose="020B0502040204020203" pitchFamily="34" charset="0"/>
              </a:rPr>
              <a:t>Design and implement ChatBot to initiate conversations, identify depressive thoughts based on conversations.</a:t>
            </a:r>
          </a:p>
        </p:txBody>
      </p:sp>
      <p:sp>
        <p:nvSpPr>
          <p:cNvPr id="8" name="TextBox 7">
            <a:extLst>
              <a:ext uri="{FF2B5EF4-FFF2-40B4-BE49-F238E27FC236}">
                <a16:creationId xmlns:a16="http://schemas.microsoft.com/office/drawing/2014/main" id="{FE81FE53-46AB-48B7-AB1E-74AD270765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63157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7422205" y="-677118"/>
            <a:ext cx="6699514" cy="6021798"/>
          </a:xfrm>
          <a:prstGeom prst="rect">
            <a:avLst/>
          </a:prstGeom>
        </p:spPr>
      </p:pic>
      <p:pic>
        <p:nvPicPr>
          <p:cNvPr id="10" name="Picture 9">
            <a:extLst>
              <a:ext uri="{FF2B5EF4-FFF2-40B4-BE49-F238E27FC236}">
                <a16:creationId xmlns:a16="http://schemas.microsoft.com/office/drawing/2014/main" id="{CDCEBFE6-51D4-40EE-A78A-08A5E38707C8}"/>
              </a:ext>
            </a:extLst>
          </p:cNvPr>
          <p:cNvPicPr>
            <a:picLocks noChangeAspect="1"/>
          </p:cNvPicPr>
          <p:nvPr/>
        </p:nvPicPr>
        <p:blipFill>
          <a:blip r:embed="rId3"/>
          <a:stretch>
            <a:fillRect/>
          </a:stretch>
        </p:blipFill>
        <p:spPr>
          <a:xfrm>
            <a:off x="9093589" y="-224191"/>
            <a:ext cx="3505504" cy="3475021"/>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3"/>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963130" y="1320788"/>
            <a:ext cx="10363200" cy="752757"/>
          </a:xfrm>
        </p:spPr>
        <p:txBody>
          <a:bodyPr>
            <a:normAutofit/>
          </a:bodyPr>
          <a:lstStyle/>
          <a:p>
            <a:r>
              <a:rPr lang="en-US" sz="3600" kern="0" cap="none">
                <a:solidFill>
                  <a:srgbClr val="413243"/>
                </a:solidFill>
                <a:latin typeface="+mn-lt"/>
                <a:sym typeface="Neucha"/>
              </a:rPr>
              <a:t>Research</a:t>
            </a:r>
            <a:r>
              <a:rPr lang="en-US" sz="3600" kern="0">
                <a:solidFill>
                  <a:srgbClr val="61878C"/>
                </a:solidFill>
                <a:latin typeface="+mn-lt"/>
              </a:rPr>
              <a:t> </a:t>
            </a:r>
            <a:r>
              <a:rPr lang="en-US" sz="3600" kern="0" cap="none">
                <a:solidFill>
                  <a:srgbClr val="413243"/>
                </a:solidFill>
                <a:latin typeface="+mn-lt"/>
              </a:rPr>
              <a:t>Methodology</a:t>
            </a:r>
          </a:p>
        </p:txBody>
      </p:sp>
      <p:pic>
        <p:nvPicPr>
          <p:cNvPr id="9" name="Picture 8">
            <a:extLst>
              <a:ext uri="{FF2B5EF4-FFF2-40B4-BE49-F238E27FC236}">
                <a16:creationId xmlns:a16="http://schemas.microsoft.com/office/drawing/2014/main" id="{A2ED028A-7FF5-4B3C-AC8F-19C608A8C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634" y="104520"/>
            <a:ext cx="3959360" cy="3886208"/>
          </a:xfrm>
          <a:prstGeom prst="rect">
            <a:avLst/>
          </a:prstGeom>
        </p:spPr>
      </p:pic>
      <p:sp>
        <p:nvSpPr>
          <p:cNvPr id="13" name="Text Placeholder 2">
            <a:extLst>
              <a:ext uri="{FF2B5EF4-FFF2-40B4-BE49-F238E27FC236}">
                <a16:creationId xmlns:a16="http://schemas.microsoft.com/office/drawing/2014/main" id="{4680A2E5-8AB1-43A5-896C-B1E358E7938A}"/>
              </a:ext>
            </a:extLst>
          </p:cNvPr>
          <p:cNvSpPr txBox="1">
            <a:spLocks/>
          </p:cNvSpPr>
          <p:nvPr/>
        </p:nvSpPr>
        <p:spPr>
          <a:xfrm>
            <a:off x="1050680" y="3427497"/>
            <a:ext cx="8385150" cy="150018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sz="2400"/>
          </a:p>
          <a:p>
            <a:pPr marL="342900" indent="-342900">
              <a:buFont typeface="Arial" pitchFamily="34" charset="0"/>
              <a:buChar char="•"/>
            </a:pPr>
            <a:r>
              <a:rPr lang="en-US" sz="2400">
                <a:solidFill>
                  <a:schemeClr val="tx1"/>
                </a:solidFill>
              </a:rPr>
              <a:t>System Diagram </a:t>
            </a:r>
          </a:p>
          <a:p>
            <a:pPr marL="342900" indent="-342900">
              <a:buFont typeface="Arial" pitchFamily="34" charset="0"/>
              <a:buChar char="•"/>
            </a:pPr>
            <a:r>
              <a:rPr lang="en-US" sz="2400">
                <a:solidFill>
                  <a:schemeClr val="tx1"/>
                </a:solidFill>
              </a:rPr>
              <a:t>Technologies, techniques, algorithms to be used</a:t>
            </a:r>
          </a:p>
          <a:p>
            <a:pPr marL="342900" indent="-342900">
              <a:buFont typeface="Arial" pitchFamily="34" charset="0"/>
              <a:buChar char="•"/>
            </a:pPr>
            <a:r>
              <a:rPr lang="en-US" sz="2400">
                <a:solidFill>
                  <a:schemeClr val="tx1"/>
                </a:solidFill>
              </a:rPr>
              <a:t>System, personnel, and software specification Requirements</a:t>
            </a:r>
          </a:p>
          <a:p>
            <a:pPr marL="342900" indent="-342900">
              <a:buFont typeface="Arial" pitchFamily="34" charset="0"/>
              <a:buChar char="•"/>
            </a:pPr>
            <a:r>
              <a:rPr lang="en-US" sz="2400">
                <a:solidFill>
                  <a:schemeClr val="tx1"/>
                </a:solidFill>
              </a:rPr>
              <a:t>Work Breakdown Structure</a:t>
            </a:r>
          </a:p>
          <a:p>
            <a:endParaRPr lang="en-US" sz="2400" b="1" u="sng"/>
          </a:p>
        </p:txBody>
      </p:sp>
      <p:sp>
        <p:nvSpPr>
          <p:cNvPr id="11" name="TextBox 10">
            <a:extLst>
              <a:ext uri="{FF2B5EF4-FFF2-40B4-BE49-F238E27FC236}">
                <a16:creationId xmlns:a16="http://schemas.microsoft.com/office/drawing/2014/main" id="{0EEA12E2-5A0A-4B3A-AD4A-574B936D7145}"/>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25491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System Diagram </a:t>
            </a:r>
          </a:p>
        </p:txBody>
      </p:sp>
      <p:pic>
        <p:nvPicPr>
          <p:cNvPr id="7" name="Content Placeholder 6">
            <a:extLst>
              <a:ext uri="{FF2B5EF4-FFF2-40B4-BE49-F238E27FC236}">
                <a16:creationId xmlns:a16="http://schemas.microsoft.com/office/drawing/2014/main" id="{AE8B1E3F-A264-4E1B-84A7-11496316A2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62269" y="1096962"/>
            <a:ext cx="9713168" cy="5075238"/>
          </a:xfrm>
          <a:ln>
            <a:solidFill>
              <a:srgbClr val="FF0000"/>
            </a:solidFill>
          </a:ln>
        </p:spPr>
      </p:pic>
      <p:sp>
        <p:nvSpPr>
          <p:cNvPr id="4" name="TextBox 3">
            <a:extLst>
              <a:ext uri="{FF2B5EF4-FFF2-40B4-BE49-F238E27FC236}">
                <a16:creationId xmlns:a16="http://schemas.microsoft.com/office/drawing/2014/main" id="{706FE458-C753-40D9-9C5D-35C18783E9D5}"/>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6" name="Picture 5">
            <a:extLst>
              <a:ext uri="{FF2B5EF4-FFF2-40B4-BE49-F238E27FC236}">
                <a16:creationId xmlns:a16="http://schemas.microsoft.com/office/drawing/2014/main" id="{E2C0194B-3641-4ECE-AB45-11BA31AFF043}"/>
              </a:ext>
            </a:extLst>
          </p:cNvPr>
          <p:cNvPicPr>
            <a:picLocks noChangeAspect="1"/>
          </p:cNvPicPr>
          <p:nvPr/>
        </p:nvPicPr>
        <p:blipFill>
          <a:blip r:embed="rId3"/>
          <a:stretch>
            <a:fillRect/>
          </a:stretch>
        </p:blipFill>
        <p:spPr>
          <a:xfrm>
            <a:off x="0" y="1574"/>
            <a:ext cx="1841152" cy="1121761"/>
          </a:xfrm>
          <a:prstGeom prst="rect">
            <a:avLst/>
          </a:prstGeom>
        </p:spPr>
      </p:pic>
    </p:spTree>
    <p:extLst>
      <p:ext uri="{BB962C8B-B14F-4D97-AF65-F5344CB8AC3E}">
        <p14:creationId xmlns:p14="http://schemas.microsoft.com/office/powerpoint/2010/main" val="1030091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435F-6361-422B-9D7D-AB3010079AED}"/>
              </a:ext>
            </a:extLst>
          </p:cNvPr>
          <p:cNvSpPr>
            <a:spLocks noGrp="1"/>
          </p:cNvSpPr>
          <p:nvPr>
            <p:ph type="title"/>
          </p:nvPr>
        </p:nvSpPr>
        <p:spPr/>
        <p:txBody>
          <a:bodyPr>
            <a:normAutofit/>
          </a:bodyPr>
          <a:lstStyle/>
          <a:p>
            <a:r>
              <a:rPr lang="en-US" sz="4000" b="1" kern="0">
                <a:solidFill>
                  <a:srgbClr val="61878C"/>
                </a:solidFill>
                <a:latin typeface="+mn-lt"/>
              </a:rPr>
              <a:t>Technologies, techniques, algorithms (cont’d)</a:t>
            </a:r>
          </a:p>
        </p:txBody>
      </p:sp>
      <p:sp>
        <p:nvSpPr>
          <p:cNvPr id="3" name="Content Placeholder 2">
            <a:extLst>
              <a:ext uri="{FF2B5EF4-FFF2-40B4-BE49-F238E27FC236}">
                <a16:creationId xmlns:a16="http://schemas.microsoft.com/office/drawing/2014/main" id="{0B42E678-BB9E-40E6-A17A-839F7C76C7EE}"/>
              </a:ext>
            </a:extLst>
          </p:cNvPr>
          <p:cNvSpPr>
            <a:spLocks noGrp="1"/>
          </p:cNvSpPr>
          <p:nvPr>
            <p:ph idx="1"/>
          </p:nvPr>
        </p:nvSpPr>
        <p:spPr/>
        <p:txBody>
          <a:bodyPr numCol="2">
            <a:normAutofit/>
          </a:bodyPr>
          <a:lstStyle/>
          <a:p>
            <a:r>
              <a:rPr lang="en-US" dirty="0"/>
              <a:t>Concepts				</a:t>
            </a:r>
          </a:p>
          <a:p>
            <a:pPr lvl="1"/>
            <a:r>
              <a:rPr lang="en-US" dirty="0"/>
              <a:t>Machine learning</a:t>
            </a:r>
          </a:p>
          <a:p>
            <a:pPr lvl="1"/>
            <a:r>
              <a:rPr lang="en-US" dirty="0"/>
              <a:t>Deep Learning</a:t>
            </a:r>
          </a:p>
          <a:p>
            <a:pPr lvl="1"/>
            <a:r>
              <a:rPr lang="en-US" dirty="0"/>
              <a:t>Natural Language Processing</a:t>
            </a:r>
          </a:p>
          <a:p>
            <a:pPr marL="457200" lvl="1" indent="0">
              <a:buNone/>
            </a:pPr>
            <a:endParaRPr lang="en-US" sz="1400" dirty="0"/>
          </a:p>
          <a:p>
            <a:r>
              <a:rPr lang="en-US" dirty="0"/>
              <a:t>Classifiers</a:t>
            </a:r>
          </a:p>
          <a:p>
            <a:pPr lvl="1"/>
            <a:r>
              <a:rPr lang="en-US" dirty="0"/>
              <a:t>Support Vector Machine (SVM)</a:t>
            </a:r>
          </a:p>
          <a:p>
            <a:pPr lvl="1"/>
            <a:r>
              <a:rPr lang="en-US" dirty="0"/>
              <a:t>Naïve Bayes</a:t>
            </a:r>
          </a:p>
          <a:p>
            <a:pPr lvl="1"/>
            <a:r>
              <a:rPr lang="en-US" dirty="0"/>
              <a:t>Random Forest</a:t>
            </a:r>
          </a:p>
          <a:p>
            <a:pPr lvl="1"/>
            <a:r>
              <a:rPr lang="en-US" dirty="0"/>
              <a:t>Decision Tree</a:t>
            </a:r>
          </a:p>
          <a:p>
            <a:r>
              <a:rPr lang="en-US" dirty="0"/>
              <a:t>Libraries</a:t>
            </a:r>
          </a:p>
          <a:p>
            <a:pPr lvl="1"/>
            <a:r>
              <a:rPr lang="en-US" dirty="0"/>
              <a:t>NLTK</a:t>
            </a:r>
          </a:p>
          <a:p>
            <a:pPr lvl="1"/>
            <a:r>
              <a:rPr lang="en-US" dirty="0" err="1"/>
              <a:t>SpaCy</a:t>
            </a:r>
            <a:endParaRPr lang="en-US" dirty="0"/>
          </a:p>
          <a:p>
            <a:pPr marL="457200" lvl="1" indent="0">
              <a:buNone/>
            </a:pPr>
            <a:endParaRPr lang="en-US" dirty="0"/>
          </a:p>
          <a:p>
            <a:pPr marL="457200" lvl="1" indent="0">
              <a:buNone/>
            </a:pPr>
            <a:endParaRPr lang="en-US" dirty="0"/>
          </a:p>
        </p:txBody>
      </p:sp>
      <p:sp>
        <p:nvSpPr>
          <p:cNvPr id="4" name="TextBox 3">
            <a:extLst>
              <a:ext uri="{FF2B5EF4-FFF2-40B4-BE49-F238E27FC236}">
                <a16:creationId xmlns:a16="http://schemas.microsoft.com/office/drawing/2014/main" id="{EE38224D-DE9A-4CEE-882F-7ADD3DA4502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5" name="Picture 4">
            <a:extLst>
              <a:ext uri="{FF2B5EF4-FFF2-40B4-BE49-F238E27FC236}">
                <a16:creationId xmlns:a16="http://schemas.microsoft.com/office/drawing/2014/main" id="{EDD3DE30-5198-4F9A-9DF8-53D901CF41A8}"/>
              </a:ext>
            </a:extLst>
          </p:cNvPr>
          <p:cNvPicPr>
            <a:picLocks noChangeAspect="1"/>
          </p:cNvPicPr>
          <p:nvPr/>
        </p:nvPicPr>
        <p:blipFill>
          <a:blip r:embed="rId2"/>
          <a:stretch>
            <a:fillRect/>
          </a:stretch>
        </p:blipFill>
        <p:spPr>
          <a:xfrm>
            <a:off x="8995638" y="1535587"/>
            <a:ext cx="3648646" cy="4484214"/>
          </a:xfrm>
          <a:prstGeom prst="rect">
            <a:avLst/>
          </a:prstGeom>
        </p:spPr>
      </p:pic>
    </p:spTree>
    <p:extLst>
      <p:ext uri="{BB962C8B-B14F-4D97-AF65-F5344CB8AC3E}">
        <p14:creationId xmlns:p14="http://schemas.microsoft.com/office/powerpoint/2010/main" val="2729037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8292A6-6794-4C7E-B325-55023255CDF3}"/>
              </a:ext>
            </a:extLst>
          </p:cNvPr>
          <p:cNvPicPr>
            <a:picLocks noChangeAspect="1"/>
          </p:cNvPicPr>
          <p:nvPr/>
        </p:nvPicPr>
        <p:blipFill>
          <a:blip r:embed="rId2"/>
          <a:stretch>
            <a:fillRect/>
          </a:stretch>
        </p:blipFill>
        <p:spPr>
          <a:xfrm>
            <a:off x="9041363" y="-810550"/>
            <a:ext cx="4149461" cy="4106238"/>
          </a:xfrm>
          <a:prstGeom prst="rect">
            <a:avLst/>
          </a:prstGeom>
        </p:spPr>
      </p:pic>
      <p:pic>
        <p:nvPicPr>
          <p:cNvPr id="8" name="Picture 7">
            <a:extLst>
              <a:ext uri="{FF2B5EF4-FFF2-40B4-BE49-F238E27FC236}">
                <a16:creationId xmlns:a16="http://schemas.microsoft.com/office/drawing/2014/main" id="{5AD23245-EB39-4F4D-9D6C-39E946371E8E}"/>
              </a:ext>
            </a:extLst>
          </p:cNvPr>
          <p:cNvPicPr>
            <a:picLocks noChangeAspect="1"/>
          </p:cNvPicPr>
          <p:nvPr/>
        </p:nvPicPr>
        <p:blipFill>
          <a:blip r:embed="rId3"/>
          <a:stretch>
            <a:fillRect/>
          </a:stretch>
        </p:blipFill>
        <p:spPr>
          <a:xfrm>
            <a:off x="0" y="-101223"/>
            <a:ext cx="1841152" cy="1121761"/>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92500" lnSpcReduction="10000"/>
          </a:bodyPr>
          <a:lstStyle/>
          <a:p>
            <a:pPr marL="0" indent="0">
              <a:buNone/>
            </a:pPr>
            <a:endParaRPr lang="en-US"/>
          </a:p>
          <a:p>
            <a:r>
              <a:rPr lang="en-US"/>
              <a:t>Functional Requirements</a:t>
            </a:r>
          </a:p>
          <a:p>
            <a:pPr marL="0" indent="0">
              <a:buNone/>
            </a:pPr>
            <a:endParaRPr lang="en-US" sz="1900"/>
          </a:p>
          <a:p>
            <a:pPr lvl="1"/>
            <a:r>
              <a:rPr lang="en-US" sz="1800">
                <a:effectLst/>
                <a:latin typeface="Calibri" panose="020F0502020204030204" pitchFamily="34" charset="0"/>
                <a:ea typeface="Calibri" panose="020F0502020204030204" pitchFamily="34" charset="0"/>
                <a:cs typeface="Iskoola Pota" panose="020B0502040204020203" pitchFamily="34" charset="0"/>
              </a:rPr>
              <a:t>User should be able to chat with the application.</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latin typeface="Calibri" panose="020F0502020204030204" pitchFamily="34" charset="0"/>
                <a:ea typeface="Calibri" panose="020F0502020204030204" pitchFamily="34" charset="0"/>
                <a:cs typeface="Iskoola Pota" panose="020B0502040204020203" pitchFamily="34" charset="0"/>
              </a:rPr>
              <a:t>Analyze individual's conversation with the chatbot to identify individuals with abnormal social activities towards depression</a:t>
            </a:r>
            <a:r>
              <a:rPr lang="en-US" sz="1800">
                <a:effectLst/>
                <a:latin typeface="Calibri" panose="020F0502020204030204" pitchFamily="34" charset="0"/>
                <a:ea typeface="Calibri" panose="020F0502020204030204" pitchFamily="34" charset="0"/>
                <a:cs typeface="Iskoola Pota" panose="020B0502040204020203" pitchFamily="34" charset="0"/>
              </a:rPr>
              <a:t>.</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Social media content analysis to identify individuals with abnormal social activities towards depression.</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Predict the probability of having early depression symptoms based on analysis of the social media content and conversation with the chatbot.</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Generate the comprehensive report summary.</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r>
              <a:rPr lang="en-US" sz="1800">
                <a:effectLst/>
                <a:latin typeface="Calibri" panose="020F0502020204030204" pitchFamily="34" charset="0"/>
                <a:ea typeface="Calibri" panose="020F0502020204030204" pitchFamily="34" charset="0"/>
                <a:cs typeface="Iskoola Pota" panose="020B0502040204020203" pitchFamily="34" charset="0"/>
              </a:rPr>
              <a:t>Notify the guardian or mental health care provider.</a:t>
            </a: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sp>
        <p:nvSpPr>
          <p:cNvPr id="4" name="TextBox 3">
            <a:extLst>
              <a:ext uri="{FF2B5EF4-FFF2-40B4-BE49-F238E27FC236}">
                <a16:creationId xmlns:a16="http://schemas.microsoft.com/office/drawing/2014/main" id="{88F63BB5-AA1E-4158-A93D-93CCEA887CCD}"/>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9" name="Picture 8">
            <a:extLst>
              <a:ext uri="{FF2B5EF4-FFF2-40B4-BE49-F238E27FC236}">
                <a16:creationId xmlns:a16="http://schemas.microsoft.com/office/drawing/2014/main" id="{805F4B26-A3F3-4088-9820-6AE559D4C40C}"/>
              </a:ext>
            </a:extLst>
          </p:cNvPr>
          <p:cNvPicPr>
            <a:picLocks noChangeAspect="1"/>
          </p:cNvPicPr>
          <p:nvPr/>
        </p:nvPicPr>
        <p:blipFill>
          <a:blip r:embed="rId4"/>
          <a:stretch>
            <a:fillRect/>
          </a:stretch>
        </p:blipFill>
        <p:spPr>
          <a:xfrm>
            <a:off x="9941088" y="312334"/>
            <a:ext cx="2144421" cy="1899978"/>
          </a:xfrm>
          <a:prstGeom prst="rect">
            <a:avLst/>
          </a:prstGeom>
        </p:spPr>
      </p:pic>
    </p:spTree>
    <p:extLst>
      <p:ext uri="{BB962C8B-B14F-4D97-AF65-F5344CB8AC3E}">
        <p14:creationId xmlns:p14="http://schemas.microsoft.com/office/powerpoint/2010/main" val="2327637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endParaRPr lang="en-US"/>
          </a:p>
          <a:p>
            <a:r>
              <a:rPr lang="en-US"/>
              <a:t>Non - Functional Requirements</a:t>
            </a:r>
          </a:p>
          <a:p>
            <a:pPr lvl="1"/>
            <a:r>
              <a:rPr lang="en-US" sz="1800">
                <a:latin typeface="Calibri" panose="020F0502020204030204" pitchFamily="34" charset="0"/>
                <a:ea typeface="Calibri" panose="020F0502020204030204" pitchFamily="34" charset="0"/>
                <a:cs typeface="Iskoola Pota" panose="020B0502040204020203" pitchFamily="34" charset="0"/>
              </a:rPr>
              <a:t>Security</a:t>
            </a:r>
            <a:r>
              <a:rPr lang="en-US" sz="1800">
                <a:effectLst/>
                <a:latin typeface="Calibri" panose="020F0502020204030204" pitchFamily="34" charset="0"/>
                <a:ea typeface="Calibri" panose="020F0502020204030204" pitchFamily="34" charset="0"/>
                <a:cs typeface="Iskoola Pota" panose="020B0502040204020203" pitchFamily="34" charset="0"/>
              </a:rPr>
              <a:t>.</a:t>
            </a:r>
            <a:endParaRPr lang="en-US" sz="1800">
              <a:latin typeface="Calibri" panose="020F0502020204030204" pitchFamily="34" charset="0"/>
              <a:ea typeface="Calibri" panose="020F0502020204030204" pitchFamily="34" charset="0"/>
              <a:cs typeface="Iskoola Pota" panose="020B0502040204020203" pitchFamily="34" charset="0"/>
            </a:endParaRPr>
          </a:p>
          <a:p>
            <a:pPr lvl="1"/>
            <a:r>
              <a:rPr lang="en-US" sz="1800">
                <a:latin typeface="Calibri" panose="020F0502020204030204" pitchFamily="34" charset="0"/>
                <a:ea typeface="Calibri" panose="020F0502020204030204" pitchFamily="34" charset="0"/>
                <a:cs typeface="Iskoola Pota" panose="020B0502040204020203" pitchFamily="34" charset="0"/>
              </a:rPr>
              <a:t>Reliability.</a:t>
            </a:r>
          </a:p>
          <a:p>
            <a:pPr lvl="1"/>
            <a:r>
              <a:rPr lang="en-US" sz="1800">
                <a:latin typeface="Calibri" panose="020F0502020204030204" pitchFamily="34" charset="0"/>
                <a:ea typeface="Calibri" panose="020F0502020204030204" pitchFamily="34" charset="0"/>
                <a:cs typeface="Iskoola Pota" panose="020B0502040204020203" pitchFamily="34" charset="0"/>
              </a:rPr>
              <a:t>Availability.</a:t>
            </a:r>
          </a:p>
          <a:p>
            <a:pPr marL="457200" lvl="1" indent="0">
              <a:buNone/>
            </a:pPr>
            <a:endParaRPr lang="en-US"/>
          </a:p>
        </p:txBody>
      </p:sp>
      <p:pic>
        <p:nvPicPr>
          <p:cNvPr id="4" name="Picture 3">
            <a:extLst>
              <a:ext uri="{FF2B5EF4-FFF2-40B4-BE49-F238E27FC236}">
                <a16:creationId xmlns:a16="http://schemas.microsoft.com/office/drawing/2014/main" id="{94C5A3B5-443A-407A-B5CD-BE362211337F}"/>
              </a:ext>
            </a:extLst>
          </p:cNvPr>
          <p:cNvPicPr>
            <a:picLocks noChangeAspect="1"/>
          </p:cNvPicPr>
          <p:nvPr/>
        </p:nvPicPr>
        <p:blipFill>
          <a:blip r:embed="rId2"/>
          <a:stretch>
            <a:fillRect/>
          </a:stretch>
        </p:blipFill>
        <p:spPr>
          <a:xfrm>
            <a:off x="7754005" y="533400"/>
            <a:ext cx="5791702" cy="5200339"/>
          </a:xfrm>
          <a:prstGeom prst="rect">
            <a:avLst/>
          </a:prstGeom>
        </p:spPr>
      </p:pic>
      <p:pic>
        <p:nvPicPr>
          <p:cNvPr id="7" name="Picture 6">
            <a:extLst>
              <a:ext uri="{FF2B5EF4-FFF2-40B4-BE49-F238E27FC236}">
                <a16:creationId xmlns:a16="http://schemas.microsoft.com/office/drawing/2014/main" id="{8937A1B0-311E-4C4A-9E7B-1D7490A9A6F0}"/>
              </a:ext>
            </a:extLst>
          </p:cNvPr>
          <p:cNvPicPr>
            <a:picLocks noChangeAspect="1"/>
          </p:cNvPicPr>
          <p:nvPr/>
        </p:nvPicPr>
        <p:blipFill>
          <a:blip r:embed="rId3"/>
          <a:stretch>
            <a:fillRect/>
          </a:stretch>
        </p:blipFill>
        <p:spPr>
          <a:xfrm>
            <a:off x="8593394" y="1725007"/>
            <a:ext cx="2468282" cy="2782867"/>
          </a:xfrm>
          <a:prstGeom prst="rect">
            <a:avLst/>
          </a:prstGeom>
        </p:spPr>
      </p:pic>
      <p:pic>
        <p:nvPicPr>
          <p:cNvPr id="8" name="Picture 7">
            <a:extLst>
              <a:ext uri="{FF2B5EF4-FFF2-40B4-BE49-F238E27FC236}">
                <a16:creationId xmlns:a16="http://schemas.microsoft.com/office/drawing/2014/main" id="{42D00B64-F297-4861-BBDB-CE7D3D47C440}"/>
              </a:ext>
            </a:extLst>
          </p:cNvPr>
          <p:cNvPicPr>
            <a:picLocks noChangeAspect="1"/>
          </p:cNvPicPr>
          <p:nvPr/>
        </p:nvPicPr>
        <p:blipFill>
          <a:blip r:embed="rId4"/>
          <a:stretch>
            <a:fillRect/>
          </a:stretch>
        </p:blipFill>
        <p:spPr>
          <a:xfrm>
            <a:off x="0" y="-24799"/>
            <a:ext cx="1841152" cy="1121761"/>
          </a:xfrm>
          <a:prstGeom prst="rect">
            <a:avLst/>
          </a:prstGeom>
        </p:spPr>
      </p:pic>
      <p:sp>
        <p:nvSpPr>
          <p:cNvPr id="9" name="TextBox 8">
            <a:extLst>
              <a:ext uri="{FF2B5EF4-FFF2-40B4-BE49-F238E27FC236}">
                <a16:creationId xmlns:a16="http://schemas.microsoft.com/office/drawing/2014/main" id="{95CEAF45-47C7-4471-94F5-C2DE0D88B1E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25029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9" name="Content Placeholder 8">
            <a:extLst>
              <a:ext uri="{FF2B5EF4-FFF2-40B4-BE49-F238E27FC236}">
                <a16:creationId xmlns:a16="http://schemas.microsoft.com/office/drawing/2014/main" id="{5B477A8D-A2BF-46EB-A1B2-1726B9B30B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43000"/>
            <a:ext cx="9829800" cy="5181600"/>
          </a:xfrm>
          <a:ln>
            <a:solidFill>
              <a:srgbClr val="FF0000"/>
            </a:solidFill>
          </a:ln>
        </p:spPr>
      </p:pic>
      <p:pic>
        <p:nvPicPr>
          <p:cNvPr id="4" name="Picture 3">
            <a:extLst>
              <a:ext uri="{FF2B5EF4-FFF2-40B4-BE49-F238E27FC236}">
                <a16:creationId xmlns:a16="http://schemas.microsoft.com/office/drawing/2014/main" id="{3CD7E0A6-756F-4ED9-ABDA-9C91AB6C3C30}"/>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7C6A6D53-C58A-4C5E-BBBF-ABD74ED99ED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323196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8B207A-4B52-49E2-9602-D075157FEE6D}"/>
              </a:ext>
            </a:extLst>
          </p:cNvPr>
          <p:cNvPicPr>
            <a:picLocks noChangeAspect="1"/>
          </p:cNvPicPr>
          <p:nvPr/>
        </p:nvPicPr>
        <p:blipFill>
          <a:blip r:embed="rId2"/>
          <a:stretch>
            <a:fillRect/>
          </a:stretch>
        </p:blipFill>
        <p:spPr>
          <a:xfrm>
            <a:off x="6044120" y="0"/>
            <a:ext cx="6510856" cy="6324600"/>
          </a:xfrm>
          <a:prstGeom prst="rect">
            <a:avLst/>
          </a:prstGeom>
        </p:spPr>
      </p:pic>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3"/>
          <a:stretch>
            <a:fillRect/>
          </a:stretch>
        </p:blipFill>
        <p:spPr>
          <a:xfrm rot="5400000">
            <a:off x="103641" y="-103641"/>
            <a:ext cx="1146147" cy="1353429"/>
          </a:xfrm>
          <a:prstGeom prst="rect">
            <a:avLst/>
          </a:prstGeom>
        </p:spPr>
      </p:pic>
      <p:sp>
        <p:nvSpPr>
          <p:cNvPr id="6" name="Google Shape;462;p37">
            <a:extLst>
              <a:ext uri="{FF2B5EF4-FFF2-40B4-BE49-F238E27FC236}">
                <a16:creationId xmlns:a16="http://schemas.microsoft.com/office/drawing/2014/main" id="{BFFD1E22-CBA5-4979-90FC-F3B5EFFE4279}"/>
              </a:ext>
            </a:extLst>
          </p:cNvPr>
          <p:cNvSpPr txBox="1">
            <a:spLocks/>
          </p:cNvSpPr>
          <p:nvPr/>
        </p:nvSpPr>
        <p:spPr>
          <a:xfrm>
            <a:off x="990600" y="1796100"/>
            <a:ext cx="5638800" cy="16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1pPr>
            <a:lvl2pPr marL="914400" marR="0" lvl="1"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2pPr>
            <a:lvl3pPr marL="1371600" marR="0" lvl="2"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3pPr>
            <a:lvl4pPr marL="1828800" marR="0" lvl="3"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4pPr>
            <a:lvl5pPr marL="2286000" marR="0" lvl="4"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5pPr>
            <a:lvl6pPr marL="2743200" marR="0" lvl="5"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6pPr>
            <a:lvl7pPr marL="3200400" marR="0" lvl="6"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7pPr>
            <a:lvl8pPr marL="3657600" marR="0" lvl="7"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8pPr>
            <a:lvl9pPr marL="4114800" marR="0" lvl="8"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9pPr>
          </a:lstStyle>
          <a:p>
            <a:pPr>
              <a:buClr>
                <a:schemeClr val="tx1">
                  <a:lumMod val="85000"/>
                  <a:lumOff val="15000"/>
                </a:schemeClr>
              </a:buClr>
            </a:pPr>
            <a:r>
              <a:rPr lang="en-US" sz="2000">
                <a:solidFill>
                  <a:schemeClr val="tx1"/>
                </a:solidFill>
              </a:rPr>
              <a:t>Psychotherapy determines depression levels based on verbal reports that may bias the diverse aspects of individuals. </a:t>
            </a:r>
          </a:p>
          <a:p>
            <a:endParaRPr lang="en-US" sz="2000">
              <a:solidFill>
                <a:schemeClr val="tx1"/>
              </a:solidFill>
            </a:endParaRPr>
          </a:p>
          <a:p>
            <a:pPr>
              <a:buClr>
                <a:schemeClr val="tx1">
                  <a:lumMod val="85000"/>
                  <a:lumOff val="15000"/>
                </a:schemeClr>
              </a:buClr>
            </a:pPr>
            <a:r>
              <a:rPr lang="en-US" sz="2000">
                <a:solidFill>
                  <a:schemeClr val="tx1"/>
                </a:solidFill>
              </a:rPr>
              <a:t>Currently, the mobile applications associated with depression use standard questionnaires and self assessment reports to evaluate the depression level.</a:t>
            </a:r>
          </a:p>
          <a:p>
            <a:pPr marL="127000" indent="0">
              <a:buClr>
                <a:schemeClr val="tx1">
                  <a:lumMod val="85000"/>
                  <a:lumOff val="15000"/>
                </a:schemeClr>
              </a:buClr>
              <a:buNone/>
            </a:pPr>
            <a:endParaRPr lang="en-US" sz="2000">
              <a:solidFill>
                <a:schemeClr val="tx1"/>
              </a:solidFill>
            </a:endParaRPr>
          </a:p>
          <a:p>
            <a:pPr marL="127000" indent="0">
              <a:buNone/>
            </a:pPr>
            <a:endParaRPr lang="en-US" sz="2400">
              <a:solidFill>
                <a:schemeClr val="tx1"/>
              </a:solidFill>
            </a:endParaRPr>
          </a:p>
        </p:txBody>
      </p:sp>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1066800" y="977623"/>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Depression? (Cont’d)</a:t>
            </a:r>
          </a:p>
        </p:txBody>
      </p:sp>
    </p:spTree>
    <p:extLst>
      <p:ext uri="{BB962C8B-B14F-4D97-AF65-F5344CB8AC3E}">
        <p14:creationId xmlns:p14="http://schemas.microsoft.com/office/powerpoint/2010/main" val="3613969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0F257-4636-4072-9F82-D1533A415B78}"/>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5" name="Picture 4">
            <a:extLst>
              <a:ext uri="{FF2B5EF4-FFF2-40B4-BE49-F238E27FC236}">
                <a16:creationId xmlns:a16="http://schemas.microsoft.com/office/drawing/2014/main" id="{6BC97E1D-D52D-4226-ADC8-5B4625EC5300}"/>
              </a:ext>
            </a:extLst>
          </p:cNvPr>
          <p:cNvPicPr>
            <a:picLocks noChangeAspect="1"/>
          </p:cNvPicPr>
          <p:nvPr/>
        </p:nvPicPr>
        <p:blipFill>
          <a:blip r:embed="rId3"/>
          <a:stretch>
            <a:fillRect/>
          </a:stretch>
        </p:blipFill>
        <p:spPr>
          <a:xfrm>
            <a:off x="-54860" y="-132409"/>
            <a:ext cx="1841152" cy="1121761"/>
          </a:xfrm>
          <a:prstGeom prst="rect">
            <a:avLst/>
          </a:prstGeom>
        </p:spPr>
      </p:pic>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600" y="1600201"/>
            <a:ext cx="5384800" cy="4525963"/>
          </a:xfrm>
        </p:spPr>
        <p:txBody>
          <a:bodyPr>
            <a:normAutofit/>
          </a:bodyPr>
          <a:lstStyle/>
          <a:p>
            <a:pPr marL="0" marR="0">
              <a:lnSpc>
                <a:spcPct val="90000"/>
              </a:lnSpc>
              <a:spcBef>
                <a:spcPts val="0"/>
              </a:spcBef>
              <a:spcAft>
                <a:spcPts val="800"/>
              </a:spcAft>
            </a:pPr>
            <a:r>
              <a:rPr lang="en-US" sz="1500">
                <a:effectLst/>
              </a:rPr>
              <a:t>[6] M. de Choudhury, M. </a:t>
            </a:r>
            <a:r>
              <a:rPr lang="en-US" sz="1500" err="1">
                <a:effectLst/>
              </a:rPr>
              <a:t>Gamon</a:t>
            </a:r>
            <a:r>
              <a:rPr lang="en-US" sz="1500">
                <a:effectLst/>
              </a:rPr>
              <a:t>, S. Counts and E. Horvitz, "Predicting Depression via Social Media," Seventh Int. AAAI Conf. Weblogs Soc., 01 July 2013.  </a:t>
            </a:r>
          </a:p>
          <a:p>
            <a:pPr marL="0" marR="0">
              <a:lnSpc>
                <a:spcPct val="90000"/>
              </a:lnSpc>
              <a:spcBef>
                <a:spcPts val="0"/>
              </a:spcBef>
              <a:spcAft>
                <a:spcPts val="800"/>
              </a:spcAft>
            </a:pPr>
            <a:endParaRPr lang="en-US" sz="1500">
              <a:effectLst/>
            </a:endParaRPr>
          </a:p>
          <a:p>
            <a:pPr marL="0" marR="0">
              <a:lnSpc>
                <a:spcPct val="90000"/>
              </a:lnSpc>
              <a:spcBef>
                <a:spcPts val="0"/>
              </a:spcBef>
              <a:spcAft>
                <a:spcPts val="800"/>
              </a:spcAft>
            </a:pPr>
            <a:r>
              <a:rPr lang="en-US" sz="1500">
                <a:effectLst/>
              </a:rPr>
              <a:t>[7] S. </a:t>
            </a:r>
            <a:r>
              <a:rPr lang="en-US" sz="1500" err="1">
                <a:effectLst/>
              </a:rPr>
              <a:t>Tsugawa</a:t>
            </a:r>
            <a:r>
              <a:rPr lang="en-US" sz="1500">
                <a:effectLst/>
              </a:rPr>
              <a:t>, Y. Kikuchi, F. </a:t>
            </a:r>
            <a:r>
              <a:rPr lang="en-US" sz="1500" err="1">
                <a:effectLst/>
              </a:rPr>
              <a:t>Kishino</a:t>
            </a:r>
            <a:r>
              <a:rPr lang="en-US" sz="1500">
                <a:effectLst/>
              </a:rPr>
              <a:t>, K. Nakajima, Y. Itoh and H. </a:t>
            </a:r>
            <a:r>
              <a:rPr lang="en-US" sz="1500" err="1">
                <a:effectLst/>
              </a:rPr>
              <a:t>Ohsaki</a:t>
            </a:r>
            <a:r>
              <a:rPr lang="en-US" sz="1500">
                <a:effectLst/>
              </a:rPr>
              <a:t>, "Recognizing Depression from Twitter Activity," Proceedings of the 33rd Annual ACM Conference on Human Factors in Computing Systems, 2015.</a:t>
            </a:r>
          </a:p>
          <a:p>
            <a:pPr marL="0" marR="0">
              <a:lnSpc>
                <a:spcPct val="90000"/>
              </a:lnSpc>
              <a:spcBef>
                <a:spcPts val="0"/>
              </a:spcBef>
              <a:spcAft>
                <a:spcPts val="800"/>
              </a:spcAft>
            </a:pPr>
            <a:endParaRPr lang="en-US" sz="1500">
              <a:effectLst/>
            </a:endParaRPr>
          </a:p>
          <a:p>
            <a:pPr marL="0" marR="0">
              <a:lnSpc>
                <a:spcPct val="90000"/>
              </a:lnSpc>
              <a:spcBef>
                <a:spcPts val="0"/>
              </a:spcBef>
              <a:spcAft>
                <a:spcPts val="800"/>
              </a:spcAft>
            </a:pPr>
            <a:r>
              <a:rPr lang="en-US" sz="1500">
                <a:effectLst/>
              </a:rPr>
              <a:t>[8] C. S. A. Razak, M. A. </a:t>
            </a:r>
            <a:r>
              <a:rPr lang="en-US" sz="1500" err="1">
                <a:effectLst/>
              </a:rPr>
              <a:t>Zulkarnain</a:t>
            </a:r>
            <a:r>
              <a:rPr lang="en-US" sz="1500">
                <a:effectLst/>
              </a:rPr>
              <a:t>, S. H. A. Hamid, N. B. </a:t>
            </a:r>
            <a:r>
              <a:rPr lang="en-US" sz="1500" err="1">
                <a:effectLst/>
              </a:rPr>
              <a:t>Anuar</a:t>
            </a:r>
            <a:r>
              <a:rPr lang="en-US" sz="1500">
                <a:effectLst/>
              </a:rPr>
              <a:t>, M. Z. </a:t>
            </a:r>
            <a:r>
              <a:rPr lang="en-US" sz="1500" err="1">
                <a:effectLst/>
              </a:rPr>
              <a:t>Jali</a:t>
            </a:r>
            <a:r>
              <a:rPr lang="en-US" sz="1500">
                <a:effectLst/>
              </a:rPr>
              <a:t> and H. </a:t>
            </a:r>
            <a:r>
              <a:rPr lang="en-US" sz="1500" err="1">
                <a:effectLst/>
              </a:rPr>
              <a:t>Meon</a:t>
            </a:r>
            <a:r>
              <a:rPr lang="en-US" sz="1500">
                <a:effectLst/>
              </a:rPr>
              <a:t>, "Tweep: A System Development to Detect Depression in Twitter Posts," Lecture Notes in Electrical Engineering, pp. 543-552, 2020.  </a:t>
            </a:r>
          </a:p>
          <a:p>
            <a:pPr marL="0" marR="0">
              <a:lnSpc>
                <a:spcPct val="90000"/>
              </a:lnSpc>
              <a:spcBef>
                <a:spcPts val="0"/>
              </a:spcBef>
              <a:spcAft>
                <a:spcPts val="800"/>
              </a:spcAft>
            </a:pPr>
            <a:endParaRPr lang="en-US" sz="1500">
              <a:effectLst/>
            </a:endParaRPr>
          </a:p>
          <a:p>
            <a:pPr marL="0" marR="0">
              <a:lnSpc>
                <a:spcPct val="90000"/>
              </a:lnSpc>
              <a:spcBef>
                <a:spcPts val="0"/>
              </a:spcBef>
              <a:spcAft>
                <a:spcPts val="800"/>
              </a:spcAft>
            </a:pPr>
            <a:r>
              <a:rPr lang="en-US" sz="1500">
                <a:effectLst/>
              </a:rPr>
              <a:t>[9] M. R. Islam, M. A. Kabir, A. Ahmed, A. R. M. Kamal, H. Wang and A. </a:t>
            </a:r>
            <a:r>
              <a:rPr lang="en-US" sz="1500" err="1">
                <a:effectLst/>
              </a:rPr>
              <a:t>Ulhaq</a:t>
            </a:r>
            <a:r>
              <a:rPr lang="en-US" sz="1500">
                <a:effectLst/>
              </a:rPr>
              <a:t>, "Depression detection from social network data using machine learning techniques," Health Information Science and Systems, vol. 6, no. 1, 2018.  </a:t>
            </a:r>
          </a:p>
          <a:p>
            <a:pPr marL="0" marR="0">
              <a:lnSpc>
                <a:spcPct val="90000"/>
              </a:lnSpc>
              <a:spcBef>
                <a:spcPts val="0"/>
              </a:spcBef>
              <a:spcAft>
                <a:spcPts val="800"/>
              </a:spcAft>
            </a:pPr>
            <a:endParaRPr lang="en-US" sz="1500">
              <a:effectLst/>
            </a:endParaRPr>
          </a:p>
        </p:txBody>
      </p:sp>
      <p:sp>
        <p:nvSpPr>
          <p:cNvPr id="6" name="TextBox 5">
            <a:extLst>
              <a:ext uri="{FF2B5EF4-FFF2-40B4-BE49-F238E27FC236}">
                <a16:creationId xmlns:a16="http://schemas.microsoft.com/office/drawing/2014/main" id="{D6BF7456-B137-4A23-B41A-D15AFE4C985D}"/>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7" name="Picture 3">
            <a:extLst>
              <a:ext uri="{FF2B5EF4-FFF2-40B4-BE49-F238E27FC236}">
                <a16:creationId xmlns:a16="http://schemas.microsoft.com/office/drawing/2014/main" id="{C3E48A3B-EB08-480F-8609-C59E75E0FBA7}"/>
              </a:ext>
            </a:extLst>
          </p:cNvPr>
          <p:cNvPicPr>
            <a:picLocks noChangeAspect="1"/>
          </p:cNvPicPr>
          <p:nvPr/>
        </p:nvPicPr>
        <p:blipFill>
          <a:blip r:embed="rId2"/>
          <a:stretch>
            <a:fillRect/>
          </a:stretch>
        </p:blipFill>
        <p:spPr>
          <a:xfrm>
            <a:off x="6373635" y="1600201"/>
            <a:ext cx="5032730" cy="4525963"/>
          </a:xfrm>
          <a:prstGeom prst="rect">
            <a:avLst/>
          </a:prstGeom>
          <a:noFill/>
        </p:spPr>
      </p:pic>
      <p:pic>
        <p:nvPicPr>
          <p:cNvPr id="9" name="Graphic 4">
            <a:extLst>
              <a:ext uri="{FF2B5EF4-FFF2-40B4-BE49-F238E27FC236}">
                <a16:creationId xmlns:a16="http://schemas.microsoft.com/office/drawing/2014/main" id="{8BE093CB-9BAE-41C1-AA6C-49463CF966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4224" y="1600201"/>
            <a:ext cx="4931551" cy="4143983"/>
          </a:xfrm>
          <a:prstGeom prst="rect">
            <a:avLst/>
          </a:prstGeom>
        </p:spPr>
      </p:pic>
    </p:spTree>
    <p:extLst>
      <p:ext uri="{BB962C8B-B14F-4D97-AF65-F5344CB8AC3E}">
        <p14:creationId xmlns:p14="http://schemas.microsoft.com/office/powerpoint/2010/main" val="3250214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t>IT18119572 |</a:t>
            </a:r>
            <a:r>
              <a:rPr lang="en-US" err="1"/>
              <a:t>ChathurAnga</a:t>
            </a:r>
            <a:r>
              <a:rPr lang="en-US"/>
              <a:t> W.W.P.K</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8" name="Picture 7">
            <a:extLst>
              <a:ext uri="{FF2B5EF4-FFF2-40B4-BE49-F238E27FC236}">
                <a16:creationId xmlns:a16="http://schemas.microsoft.com/office/drawing/2014/main" id="{AC6FE4AC-451D-44E4-9AB9-B107E000DC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4" t="16339" r="21757" b="25532"/>
          <a:stretch/>
        </p:blipFill>
        <p:spPr>
          <a:xfrm>
            <a:off x="10145949" y="147787"/>
            <a:ext cx="2046051" cy="2296414"/>
          </a:xfrm>
          <a:prstGeom prst="rect">
            <a:avLst/>
          </a:prstGeom>
        </p:spPr>
      </p:pic>
    </p:spTree>
    <p:extLst>
      <p:ext uri="{BB962C8B-B14F-4D97-AF65-F5344CB8AC3E}">
        <p14:creationId xmlns:p14="http://schemas.microsoft.com/office/powerpoint/2010/main" val="1257289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Background</a:t>
            </a:r>
          </a:p>
          <a:p>
            <a:pPr marL="342900" indent="-342900">
              <a:buFont typeface="Arial" panose="020B0604020202020204" pitchFamily="34" charset="0"/>
              <a:buChar char="•"/>
            </a:pPr>
            <a:r>
              <a:rPr lang="en-US" sz="2400">
                <a:solidFill>
                  <a:schemeClr val="tx1"/>
                </a:solidFill>
              </a:rPr>
              <a:t>Research Gap</a:t>
            </a:r>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4">
            <a:extLst>
              <a:ext uri="{28A0092B-C50C-407E-A947-70E740481C1C}">
                <a14:useLocalDpi xmlns:a14="http://schemas.microsoft.com/office/drawing/2010/main" val="0"/>
              </a:ext>
            </a:extLst>
          </a:blip>
          <a:srcRect l="21597" r="21597"/>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dirty="0">
                <a:ln>
                  <a:noFill/>
                </a:ln>
                <a:solidFill>
                  <a:srgbClr val="413243"/>
                </a:solidFill>
                <a:effectLst/>
                <a:uLnTx/>
                <a:uFillTx/>
                <a:latin typeface="+mn-lt"/>
                <a:sym typeface="Neucha"/>
              </a:rPr>
              <a:t>INVASIVE &amp; NON – INVASIVE METHODS TO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C2CE0721-0BAA-468E-9BD2-AD0C327D2DC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2338366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029A13-6A22-4396-8F7B-47B84EA6C5E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8C94C3FF-7AC6-4275-A79C-E0FFE95A2D65}"/>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FD6A6B30-935E-410E-980E-95B4882E39C1}"/>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46873C52-2C35-441A-BFEA-0B86EE5C7AD9}"/>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7FC5A0F4-4547-4F49-85FC-F2ADEE094A8E}"/>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C1B885BB-6846-4915-BD40-7A53D0B2AF23}"/>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Background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sz="2800">
                <a:latin typeface="Times New Roman" panose="02020603050405020304" pitchFamily="18" charset="0"/>
                <a:cs typeface="Times New Roman" panose="02020603050405020304" pitchFamily="18" charset="0"/>
              </a:rPr>
              <a:t>Machine-learning algorithm to screen for depression and assess severity based on data from the wearable device . </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The study conducted by </a:t>
            </a:r>
            <a:r>
              <a:rPr lang="en-US" sz="1800">
                <a:latin typeface="Times New Roman" panose="02020603050405020304" pitchFamily="18" charset="0"/>
                <a:cs typeface="Times New Roman" panose="02020603050405020304" pitchFamily="18" charset="0"/>
              </a:rPr>
              <a:t>Faculty of Science and Technology, Keio University, Kanagawa, Japan they have used </a:t>
            </a:r>
            <a:r>
              <a:rPr lang="en-US" sz="1800" err="1">
                <a:latin typeface="Times New Roman" panose="02020603050405020304" pitchFamily="18" charset="0"/>
                <a:cs typeface="Times New Roman" panose="02020603050405020304" pitchFamily="18" charset="0"/>
              </a:rPr>
              <a:t>Silmee</a:t>
            </a:r>
            <a:r>
              <a:rPr lang="en-US" sz="1800">
                <a:latin typeface="Times New Roman" panose="02020603050405020304" pitchFamily="18" charset="0"/>
                <a:cs typeface="Times New Roman" panose="02020603050405020304" pitchFamily="18" charset="0"/>
              </a:rPr>
              <a:t> W20 wristband biosensor device as wearable [10].</a:t>
            </a:r>
          </a:p>
          <a:p>
            <a:pPr lvl="1"/>
            <a:r>
              <a:rPr lang="en-US" sz="1900" err="1">
                <a:latin typeface="Times New Roman" panose="02020603050405020304" pitchFamily="18" charset="0"/>
                <a:cs typeface="Times New Roman" panose="02020603050405020304" pitchFamily="18" charset="0"/>
              </a:rPr>
              <a:t>XGBoost</a:t>
            </a:r>
            <a:r>
              <a:rPr lang="en-US" sz="1900">
                <a:latin typeface="Times New Roman" panose="02020603050405020304" pitchFamily="18" charset="0"/>
                <a:cs typeface="Times New Roman" panose="02020603050405020304" pitchFamily="18" charset="0"/>
              </a:rPr>
              <a:t> was used to build machine learning models and 10-fold cross-validation was applied for the validation.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en-US" sz="1800">
              <a:effectLst/>
              <a:latin typeface="Calibri" panose="020F0502020204030204" pitchFamily="34" charset="0"/>
              <a:ea typeface="Calibri" panose="020F0502020204030204" pitchFamily="34" charset="0"/>
              <a:cs typeface="Iskoola Pota" panose="020B0502040204020203" pitchFamily="34" charset="0"/>
            </a:endParaRPr>
          </a:p>
          <a:p>
            <a:r>
              <a:rPr lang="en-US" sz="2800"/>
              <a:t>Tracking Depression Dynamics in College Students. </a:t>
            </a:r>
          </a:p>
          <a:p>
            <a:pPr lvl="1"/>
            <a:r>
              <a:rPr lang="en-US" sz="1800">
                <a:latin typeface="Times New Roman" panose="02020603050405020304" pitchFamily="18" charset="0"/>
                <a:cs typeface="Times New Roman" panose="02020603050405020304" pitchFamily="18" charset="0"/>
              </a:rPr>
              <a:t>The research have conducted by Dartmouth College USA and Heart rate have collected using </a:t>
            </a:r>
            <a:r>
              <a:rPr lang="en-US" sz="1800" dirty="0">
                <a:latin typeface="Times New Roman" panose="02020603050405020304" pitchFamily="18" charset="0"/>
                <a:cs typeface="Times New Roman" panose="02020603050405020304" pitchFamily="18" charset="0"/>
              </a:rPr>
              <a:t>wearable</a:t>
            </a:r>
            <a:r>
              <a:rPr lang="en-US" sz="1800">
                <a:latin typeface="Times New Roman" panose="02020603050405020304" pitchFamily="18" charset="0"/>
                <a:cs typeface="Times New Roman" panose="02020603050405020304" pitchFamily="18" charset="0"/>
              </a:rPr>
              <a:t> called Microsoft Band [11]. </a:t>
            </a:r>
          </a:p>
          <a:p>
            <a:pPr lvl="1"/>
            <a:r>
              <a:rPr lang="en-US" sz="1800">
                <a:latin typeface="Times New Roman" panose="02020603050405020304" pitchFamily="18" charset="0"/>
                <a:cs typeface="Times New Roman" panose="02020603050405020304" pitchFamily="18" charset="0"/>
              </a:rPr>
              <a:t>“</a:t>
            </a:r>
            <a:r>
              <a:rPr lang="en-US" sz="1800" err="1">
                <a:latin typeface="Times New Roman" panose="02020603050405020304" pitchFamily="18" charset="0"/>
                <a:cs typeface="Times New Roman" panose="02020603050405020304" pitchFamily="18" charset="0"/>
              </a:rPr>
              <a:t>StudentLife</a:t>
            </a:r>
            <a:r>
              <a:rPr lang="en-US" sz="1800">
                <a:latin typeface="Times New Roman" panose="02020603050405020304" pitchFamily="18" charset="0"/>
                <a:cs typeface="Times New Roman" panose="02020603050405020304" pitchFamily="18" charset="0"/>
              </a:rPr>
              <a:t>” app  have used to acquire sleep details and mobility.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buNone/>
            </a:pP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sp>
        <p:nvSpPr>
          <p:cNvPr id="9" name="TextBox 8">
            <a:extLst>
              <a:ext uri="{FF2B5EF4-FFF2-40B4-BE49-F238E27FC236}">
                <a16:creationId xmlns:a16="http://schemas.microsoft.com/office/drawing/2014/main" id="{91D37ADC-F8A4-469F-AFAB-C6C84BDB900D}"/>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639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AEAF21-C08B-4CC8-8174-E990FBC15A7F}"/>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77D272FE-00C5-4040-BF7D-8BE106691E4B}"/>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3E13BE10-BE70-4A90-81BD-092223287CE7}"/>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9A8B1C9A-DB12-4A3D-B9EF-1A9E0C22E017}"/>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F61BF9BD-7E68-4902-A231-A0ED84CCC74F}"/>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767FE11E-CB77-45FF-856F-B957853467AC}"/>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Background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lnSpcReduction="10000"/>
          </a:bodyPr>
          <a:lstStyle/>
          <a:p>
            <a:r>
              <a:rPr lang="en-US" sz="2800">
                <a:latin typeface="Times New Roman" panose="02020603050405020304" pitchFamily="18" charset="0"/>
                <a:cs typeface="Times New Roman" panose="02020603050405020304" pitchFamily="18" charset="0"/>
              </a:rPr>
              <a:t>Objective Assessment of Depressive Symptoms with Machine Learning and Wearable Sensors Data. </a:t>
            </a:r>
          </a:p>
          <a:p>
            <a:pPr lvl="1" algn="just"/>
            <a:r>
              <a:rPr lang="en-US" sz="1800">
                <a:latin typeface="Times New Roman" panose="02020603050405020304" pitchFamily="18" charset="0"/>
                <a:ea typeface="Calibri" panose="020F0502020204030204" pitchFamily="34" charset="0"/>
                <a:cs typeface="Times New Roman" panose="02020603050405020304" pitchFamily="18" charset="0"/>
              </a:rPr>
              <a:t>The study conducted by </a:t>
            </a:r>
            <a:r>
              <a:rPr lang="en-US" sz="1800">
                <a:latin typeface="Times New Roman" panose="02020603050405020304" pitchFamily="18" charset="0"/>
                <a:cs typeface="Times New Roman" panose="02020603050405020304" pitchFamily="18" charset="0"/>
              </a:rPr>
              <a:t>Media Lab, MIT, Cambridge, MA </a:t>
            </a:r>
            <a:r>
              <a:rPr lang="en-US" sz="1800">
                <a:latin typeface="Times New Roman" panose="02020603050405020304" pitchFamily="18" charset="0"/>
                <a:ea typeface="Calibri" panose="020F0502020204030204" pitchFamily="34" charset="0"/>
                <a:cs typeface="Times New Roman" panose="02020603050405020304" pitchFamily="18" charset="0"/>
              </a:rPr>
              <a:t>have </a:t>
            </a:r>
            <a:r>
              <a:rPr lang="en-US" sz="1800">
                <a:latin typeface="Times New Roman" panose="02020603050405020304" pitchFamily="18" charset="0"/>
                <a:cs typeface="Times New Roman" panose="02020603050405020304" pitchFamily="18" charset="0"/>
              </a:rPr>
              <a:t>predicted  the Hamilton Depression Rating Scale (HDRS) [12]. </a:t>
            </a:r>
          </a:p>
          <a:p>
            <a:pPr lvl="1" algn="just"/>
            <a:r>
              <a:rPr lang="en-US" sz="1800">
                <a:latin typeface="Times New Roman" panose="02020603050405020304" pitchFamily="18" charset="0"/>
                <a:cs typeface="Times New Roman" panose="02020603050405020304" pitchFamily="18" charset="0"/>
              </a:rPr>
              <a:t>In the study electrodermal activity (EDA), sleep behavior, motion, phone-based communication, location changes, and phone usage patterns have collected. </a:t>
            </a:r>
          </a:p>
          <a:p>
            <a:pPr lvl="1" algn="just"/>
            <a:r>
              <a:rPr lang="en-US" sz="1800">
                <a:effectLst/>
                <a:latin typeface="Times New Roman" panose="02020603050405020304" pitchFamily="18" charset="0"/>
                <a:ea typeface="Calibri" panose="020F0502020204030204" pitchFamily="34" charset="0"/>
                <a:cs typeface="Times New Roman" panose="02020603050405020304" pitchFamily="18" charset="0"/>
              </a:rPr>
              <a:t>The data have </a:t>
            </a:r>
            <a:r>
              <a:rPr lang="en-US" sz="1800">
                <a:latin typeface="Times New Roman" panose="02020603050405020304" pitchFamily="18" charset="0"/>
                <a:ea typeface="Calibri" panose="020F0502020204030204" pitchFamily="34" charset="0"/>
                <a:cs typeface="Times New Roman" panose="02020603050405020304" pitchFamily="18" charset="0"/>
              </a:rPr>
              <a:t>acquire using </a:t>
            </a:r>
            <a:r>
              <a:rPr lang="en-US" sz="1800">
                <a:latin typeface="Times New Roman" panose="02020603050405020304" pitchFamily="18" charset="0"/>
                <a:cs typeface="Times New Roman" panose="02020603050405020304" pitchFamily="18" charset="0"/>
              </a:rPr>
              <a:t>E4 wearable wristbands and from sensors in an Android phone. </a:t>
            </a:r>
          </a:p>
          <a:p>
            <a:pPr lvl="1" algn="just"/>
            <a:endParaRPr lang="en-US" sz="1800">
              <a:effectLst/>
              <a:latin typeface="Calibri" panose="020F0502020204030204" pitchFamily="34" charset="0"/>
              <a:ea typeface="Calibri" panose="020F0502020204030204" pitchFamily="34" charset="0"/>
              <a:cs typeface="Iskoola Pota" panose="020B0502040204020203" pitchFamily="34" charset="0"/>
            </a:endParaRPr>
          </a:p>
          <a:p>
            <a:r>
              <a:rPr lang="en-US"/>
              <a:t>Predicting Symptoms of Depression</a:t>
            </a:r>
          </a:p>
          <a:p>
            <a:pPr lvl="1"/>
            <a:r>
              <a:rPr lang="en-US" sz="1800"/>
              <a:t>A study by Isaac Moshe et al has aimed to explore the extent to which data from smartphone and wearable devices could predict symptoms of depression and anxiety [13]. </a:t>
            </a:r>
          </a:p>
          <a:p>
            <a:pPr lvl="1"/>
            <a:r>
              <a:rPr lang="en-US" sz="1800"/>
              <a:t>They have used wearable The </a:t>
            </a:r>
            <a:r>
              <a:rPr lang="en-US" sz="1800" err="1"/>
              <a:t>Oura</a:t>
            </a:r>
            <a:r>
              <a:rPr lang="en-US" sz="1800"/>
              <a:t> Ring which provides measurements related to sleep (total sleep time, sleep onset latency, wake after sleep onset, and time in bed) and heart rate variability (HRV). </a:t>
            </a:r>
          </a:p>
          <a:p>
            <a:pPr lvl="1"/>
            <a:r>
              <a:rPr lang="en-US" sz="1800"/>
              <a:t>research has proved significant positive associations between total sleep time and depression, time in bed, and depression.  </a:t>
            </a: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sp>
        <p:nvSpPr>
          <p:cNvPr id="9" name="TextBox 8">
            <a:extLst>
              <a:ext uri="{FF2B5EF4-FFF2-40B4-BE49-F238E27FC236}">
                <a16:creationId xmlns:a16="http://schemas.microsoft.com/office/drawing/2014/main" id="{0B308881-89F5-45B3-8213-0CB4B0C801BC}"/>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93041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534D8C6-A597-4116-A256-88D0897DF5F0}"/>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509AA335-9F40-4568-8F6B-3D55FCBAD349}"/>
              </a:ext>
            </a:extLst>
          </p:cNvPr>
          <p:cNvSpPr>
            <a:spLocks noGrp="1"/>
          </p:cNvSpPr>
          <p:nvPr>
            <p:ph type="title"/>
          </p:nvPr>
        </p:nvSpPr>
        <p:spPr/>
        <p:txBody>
          <a:bodyPr>
            <a:normAutofit/>
          </a:bodyPr>
          <a:lstStyle/>
          <a:p>
            <a:r>
              <a:rPr lang="en-US" b="1" kern="0">
                <a:solidFill>
                  <a:srgbClr val="61878C"/>
                </a:solidFill>
                <a:latin typeface="+mn-lt"/>
              </a:rPr>
              <a:t>Research Gap</a:t>
            </a:r>
          </a:p>
        </p:txBody>
      </p:sp>
      <p:graphicFrame>
        <p:nvGraphicFramePr>
          <p:cNvPr id="4" name="Table 4">
            <a:extLst>
              <a:ext uri="{FF2B5EF4-FFF2-40B4-BE49-F238E27FC236}">
                <a16:creationId xmlns:a16="http://schemas.microsoft.com/office/drawing/2014/main" id="{30AEFFC1-BCCD-4EB4-824D-1E1BA948F834}"/>
              </a:ext>
            </a:extLst>
          </p:cNvPr>
          <p:cNvGraphicFramePr>
            <a:graphicFrameLocks noGrp="1"/>
          </p:cNvGraphicFramePr>
          <p:nvPr>
            <p:ph idx="1"/>
          </p:nvPr>
        </p:nvGraphicFramePr>
        <p:xfrm>
          <a:off x="904875" y="1156335"/>
          <a:ext cx="9723115" cy="5171751"/>
        </p:xfrm>
        <a:graphic>
          <a:graphicData uri="http://schemas.openxmlformats.org/drawingml/2006/table">
            <a:tbl>
              <a:tblPr firstRow="1" bandRow="1">
                <a:tableStyleId>{5C22544A-7EE6-4342-B048-85BDC9FD1C3A}</a:tableStyleId>
              </a:tblPr>
              <a:tblGrid>
                <a:gridCol w="4901682">
                  <a:extLst>
                    <a:ext uri="{9D8B030D-6E8A-4147-A177-3AD203B41FA5}">
                      <a16:colId xmlns:a16="http://schemas.microsoft.com/office/drawing/2014/main" val="3819598276"/>
                    </a:ext>
                  </a:extLst>
                </a:gridCol>
                <a:gridCol w="895738">
                  <a:extLst>
                    <a:ext uri="{9D8B030D-6E8A-4147-A177-3AD203B41FA5}">
                      <a16:colId xmlns:a16="http://schemas.microsoft.com/office/drawing/2014/main" val="1267106323"/>
                    </a:ext>
                  </a:extLst>
                </a:gridCol>
                <a:gridCol w="905070">
                  <a:extLst>
                    <a:ext uri="{9D8B030D-6E8A-4147-A177-3AD203B41FA5}">
                      <a16:colId xmlns:a16="http://schemas.microsoft.com/office/drawing/2014/main" val="332701219"/>
                    </a:ext>
                  </a:extLst>
                </a:gridCol>
                <a:gridCol w="867747">
                  <a:extLst>
                    <a:ext uri="{9D8B030D-6E8A-4147-A177-3AD203B41FA5}">
                      <a16:colId xmlns:a16="http://schemas.microsoft.com/office/drawing/2014/main" val="3670689513"/>
                    </a:ext>
                  </a:extLst>
                </a:gridCol>
                <a:gridCol w="951722">
                  <a:extLst>
                    <a:ext uri="{9D8B030D-6E8A-4147-A177-3AD203B41FA5}">
                      <a16:colId xmlns:a16="http://schemas.microsoft.com/office/drawing/2014/main" val="3113223533"/>
                    </a:ext>
                  </a:extLst>
                </a:gridCol>
                <a:gridCol w="1201156">
                  <a:extLst>
                    <a:ext uri="{9D8B030D-6E8A-4147-A177-3AD203B41FA5}">
                      <a16:colId xmlns:a16="http://schemas.microsoft.com/office/drawing/2014/main" val="3900387441"/>
                    </a:ext>
                  </a:extLst>
                </a:gridCol>
              </a:tblGrid>
              <a:tr h="573218">
                <a:tc>
                  <a:txBody>
                    <a:bodyPr/>
                    <a:lstStyle/>
                    <a:p>
                      <a:endParaRPr lang="en-US"/>
                    </a:p>
                  </a:txBody>
                  <a:tcPr/>
                </a:tc>
                <a:tc>
                  <a:txBody>
                    <a:bodyPr/>
                    <a:lstStyle/>
                    <a:p>
                      <a:pPr algn="ctr"/>
                      <a:r>
                        <a:rPr lang="en-US"/>
                        <a:t>[11]</a:t>
                      </a:r>
                    </a:p>
                  </a:txBody>
                  <a:tcPr anchor="ctr"/>
                </a:tc>
                <a:tc>
                  <a:txBody>
                    <a:bodyPr/>
                    <a:lstStyle/>
                    <a:p>
                      <a:pPr algn="ctr"/>
                      <a:r>
                        <a:rPr lang="en-US"/>
                        <a:t>[12]</a:t>
                      </a:r>
                    </a:p>
                  </a:txBody>
                  <a:tcPr anchor="ctr"/>
                </a:tc>
                <a:tc>
                  <a:txBody>
                    <a:bodyPr/>
                    <a:lstStyle/>
                    <a:p>
                      <a:pPr algn="ctr"/>
                      <a:r>
                        <a:rPr lang="en-US"/>
                        <a:t>[13]</a:t>
                      </a:r>
                    </a:p>
                  </a:txBody>
                  <a:tcPr anchor="ctr"/>
                </a:tc>
                <a:tc>
                  <a:txBody>
                    <a:bodyPr/>
                    <a:lstStyle/>
                    <a:p>
                      <a:pPr algn="ctr"/>
                      <a:r>
                        <a:rPr lang="en-US"/>
                        <a:t>[14]</a:t>
                      </a:r>
                    </a:p>
                  </a:txBody>
                  <a:tcPr anchor="ctr"/>
                </a:tc>
                <a:tc>
                  <a:txBody>
                    <a:bodyPr/>
                    <a:lstStyle/>
                    <a:p>
                      <a:pPr algn="ctr"/>
                      <a:r>
                        <a:rPr lang="en-US" sz="1600"/>
                        <a:t>Proposed System</a:t>
                      </a:r>
                    </a:p>
                  </a:txBody>
                  <a:tcPr anchor="ctr"/>
                </a:tc>
                <a:extLst>
                  <a:ext uri="{0D108BD9-81ED-4DB2-BD59-A6C34878D82A}">
                    <a16:rowId xmlns:a16="http://schemas.microsoft.com/office/drawing/2014/main" val="835172071"/>
                  </a:ext>
                </a:extLst>
              </a:tr>
              <a:tr h="687977">
                <a:tc>
                  <a:txBody>
                    <a:bodyPr/>
                    <a:lstStyle/>
                    <a:p>
                      <a:pPr lvl="0" algn="l">
                        <a:lnSpc>
                          <a:spcPct val="100000"/>
                        </a:lnSpc>
                        <a:spcBef>
                          <a:spcPts val="0"/>
                        </a:spcBef>
                        <a:spcAft>
                          <a:spcPts val="0"/>
                        </a:spcAft>
                        <a:buNone/>
                      </a:pPr>
                      <a:r>
                        <a:rPr lang="en-US" sz="1800" b="0" i="0" u="none" strike="noStrike" noProof="0">
                          <a:latin typeface="Cambria"/>
                        </a:rPr>
                        <a:t> Depression analysis base on biometrical parameter changes. </a:t>
                      </a:r>
                    </a:p>
                    <a:p>
                      <a:pPr marL="0" marR="0" lvl="0" indent="0" algn="l" defTabSz="914400">
                        <a:lnSpc>
                          <a:spcPct val="100000"/>
                        </a:lnSpc>
                        <a:spcBef>
                          <a:spcPts val="0"/>
                        </a:spcBef>
                        <a:spcAft>
                          <a:spcPts val="0"/>
                        </a:spcAft>
                        <a:buClrTx/>
                        <a:buSzTx/>
                        <a:buFontTx/>
                        <a:buNone/>
                        <a:tabLst/>
                        <a:defRPr/>
                      </a:pP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645293"/>
                  </a:ext>
                </a:extLst>
              </a:tr>
              <a:tr h="681031">
                <a:tc>
                  <a:txBody>
                    <a:bodyPr/>
                    <a:lstStyle/>
                    <a:p>
                      <a:pPr marL="0" marR="0" lvl="0" indent="0" algn="l">
                        <a:lnSpc>
                          <a:spcPct val="100000"/>
                        </a:lnSpc>
                        <a:spcBef>
                          <a:spcPts val="0"/>
                        </a:spcBef>
                        <a:spcAft>
                          <a:spcPts val="0"/>
                        </a:spcAft>
                        <a:buNone/>
                      </a:pPr>
                      <a:r>
                        <a:rPr lang="en-US" sz="1800" b="0" i="0" u="none" strike="noStrike" noProof="0">
                          <a:latin typeface="Cambria"/>
                        </a:rPr>
                        <a:t>Screen and track depression using data that acquired using wearable</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7257765"/>
                  </a:ext>
                </a:extLst>
              </a:tr>
              <a:tr h="681031">
                <a:tc>
                  <a:txBody>
                    <a:bodyPr/>
                    <a:lstStyle/>
                    <a:p>
                      <a:pPr marL="0" lvl="0" indent="0" algn="l">
                        <a:lnSpc>
                          <a:spcPct val="100000"/>
                        </a:lnSpc>
                        <a:spcBef>
                          <a:spcPts val="0"/>
                        </a:spcBef>
                        <a:spcAft>
                          <a:spcPts val="0"/>
                        </a:spcAft>
                        <a:buNone/>
                      </a:pPr>
                      <a:r>
                        <a:rPr lang="en-US" sz="1800" b="0" i="0" u="none" strike="noStrike" noProof="0"/>
                        <a:t>Explore which data can be collected  using a wearable to predict depression. </a:t>
                      </a: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304319585"/>
                  </a:ext>
                </a:extLst>
              </a:tr>
              <a:tr h="681031">
                <a:tc>
                  <a:txBody>
                    <a:bodyPr/>
                    <a:lstStyle/>
                    <a:p>
                      <a:pPr marL="0" lvl="0" indent="0" algn="l">
                        <a:lnSpc>
                          <a:spcPct val="100000"/>
                        </a:lnSpc>
                        <a:spcBef>
                          <a:spcPts val="0"/>
                        </a:spcBef>
                        <a:spcAft>
                          <a:spcPts val="0"/>
                        </a:spcAft>
                        <a:buNone/>
                      </a:pPr>
                      <a:r>
                        <a:rPr lang="en-US" sz="1800" b="0" i="0" u="none" strike="noStrike" noProof="0"/>
                        <a:t>Invasive method to acquire parameter data</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040904006"/>
                  </a:ext>
                </a:extLst>
              </a:tr>
              <a:tr h="681031">
                <a:tc>
                  <a:txBody>
                    <a:bodyPr/>
                    <a:lstStyle/>
                    <a:p>
                      <a:pPr lvl="0" algn="l">
                        <a:lnSpc>
                          <a:spcPct val="100000"/>
                        </a:lnSpc>
                        <a:spcBef>
                          <a:spcPts val="0"/>
                        </a:spcBef>
                        <a:spcAft>
                          <a:spcPts val="0"/>
                        </a:spcAft>
                        <a:buNone/>
                      </a:pPr>
                      <a:r>
                        <a:rPr lang="en-US" sz="1800" b="0" i="0" u="none" strike="noStrike" noProof="0">
                          <a:latin typeface="Cambria"/>
                        </a:rPr>
                        <a:t>Noninvasive method as an alternative to acquire same parameter data. </a:t>
                      </a:r>
                    </a:p>
                    <a:p>
                      <a:pPr marL="0" lvl="0" indent="0" algn="l">
                        <a:lnSpc>
                          <a:spcPct val="100000"/>
                        </a:lnSpc>
                        <a:spcBef>
                          <a:spcPts val="0"/>
                        </a:spcBef>
                        <a:spcAft>
                          <a:spcPts val="0"/>
                        </a:spcAft>
                        <a:buNone/>
                      </a:pPr>
                      <a:endParaRPr lang="en-US" sz="1800" b="0" i="0" u="none" strike="noStrike" noProof="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874701315"/>
                  </a:ext>
                </a:extLst>
              </a:tr>
              <a:tr h="720738">
                <a:tc>
                  <a:txBody>
                    <a:bodyPr/>
                    <a:lstStyle/>
                    <a:p>
                      <a:pPr marL="0" marR="0" lvl="0" indent="0" algn="l" rtl="0" eaLnBrk="1" fontAlgn="auto" latinLnBrk="0" hangingPunct="1">
                        <a:lnSpc>
                          <a:spcPct val="100000"/>
                        </a:lnSpc>
                        <a:spcBef>
                          <a:spcPts val="0"/>
                        </a:spcBef>
                        <a:spcAft>
                          <a:spcPts val="0"/>
                        </a:spcAft>
                        <a:buClrTx/>
                        <a:buSzTx/>
                        <a:buFontTx/>
                        <a:buNone/>
                      </a:pPr>
                      <a:r>
                        <a:rPr lang="en-US"/>
                        <a:t>Probability of early depression analysis based on biometric data.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0089373"/>
                  </a:ext>
                </a:extLst>
              </a:tr>
            </a:tbl>
          </a:graphicData>
        </a:graphic>
      </p:graphicFrame>
      <p:pic>
        <p:nvPicPr>
          <p:cNvPr id="7" name="Graphic 10" descr="Checkmark">
            <a:extLst>
              <a:ext uri="{FF2B5EF4-FFF2-40B4-BE49-F238E27FC236}">
                <a16:creationId xmlns:a16="http://schemas.microsoft.com/office/drawing/2014/main" id="{79B57912-19DB-4F94-936B-3AF110F1986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9" y="4186378"/>
            <a:ext cx="228600" cy="267335"/>
          </a:xfrm>
          <a:prstGeom prst="rect">
            <a:avLst/>
          </a:prstGeom>
        </p:spPr>
      </p:pic>
      <p:pic>
        <p:nvPicPr>
          <p:cNvPr id="8" name="Graphic 10" descr="Checkmark">
            <a:extLst>
              <a:ext uri="{FF2B5EF4-FFF2-40B4-BE49-F238E27FC236}">
                <a16:creationId xmlns:a16="http://schemas.microsoft.com/office/drawing/2014/main" id="{5E8EC236-9D2D-4EF4-B280-FEAB0C87D19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997" y="4963767"/>
            <a:ext cx="228600" cy="267335"/>
          </a:xfrm>
          <a:prstGeom prst="rect">
            <a:avLst/>
          </a:prstGeom>
        </p:spPr>
      </p:pic>
      <p:pic>
        <p:nvPicPr>
          <p:cNvPr id="9" name="Graphic 10" descr="Checkmark">
            <a:extLst>
              <a:ext uri="{FF2B5EF4-FFF2-40B4-BE49-F238E27FC236}">
                <a16:creationId xmlns:a16="http://schemas.microsoft.com/office/drawing/2014/main" id="{C4AA60E5-202C-46FD-95F0-D532903243A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6622" y="5811118"/>
            <a:ext cx="228600" cy="267335"/>
          </a:xfrm>
          <a:prstGeom prst="rect">
            <a:avLst/>
          </a:prstGeom>
        </p:spPr>
      </p:pic>
      <p:pic>
        <p:nvPicPr>
          <p:cNvPr id="12" name="Graphic 10" descr="Checkmark">
            <a:extLst>
              <a:ext uri="{FF2B5EF4-FFF2-40B4-BE49-F238E27FC236}">
                <a16:creationId xmlns:a16="http://schemas.microsoft.com/office/drawing/2014/main" id="{6E64A028-F76E-4DD9-91B2-1767382586F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7" y="2048236"/>
            <a:ext cx="228600" cy="267335"/>
          </a:xfrm>
          <a:prstGeom prst="rect">
            <a:avLst/>
          </a:prstGeom>
        </p:spPr>
      </p:pic>
      <p:pic>
        <p:nvPicPr>
          <p:cNvPr id="21" name="Graphic 78" descr="Close">
            <a:extLst>
              <a:ext uri="{FF2B5EF4-FFF2-40B4-BE49-F238E27FC236}">
                <a16:creationId xmlns:a16="http://schemas.microsoft.com/office/drawing/2014/main" id="{3B5A9FB9-1391-4304-AACB-157E7FFEA8C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1504" y="3534639"/>
            <a:ext cx="266700" cy="266700"/>
          </a:xfrm>
          <a:prstGeom prst="rect">
            <a:avLst/>
          </a:prstGeom>
        </p:spPr>
      </p:pic>
      <p:pic>
        <p:nvPicPr>
          <p:cNvPr id="29" name="Graphic 10" descr="Checkmark">
            <a:extLst>
              <a:ext uri="{FF2B5EF4-FFF2-40B4-BE49-F238E27FC236}">
                <a16:creationId xmlns:a16="http://schemas.microsoft.com/office/drawing/2014/main" id="{F72B9D26-9D05-4E66-9F9E-B13B719F17C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5221" y="2848335"/>
            <a:ext cx="228600" cy="267335"/>
          </a:xfrm>
          <a:prstGeom prst="rect">
            <a:avLst/>
          </a:prstGeom>
        </p:spPr>
      </p:pic>
      <p:pic>
        <p:nvPicPr>
          <p:cNvPr id="32" name="Graphic 10" descr="Checkmark">
            <a:extLst>
              <a:ext uri="{FF2B5EF4-FFF2-40B4-BE49-F238E27FC236}">
                <a16:creationId xmlns:a16="http://schemas.microsoft.com/office/drawing/2014/main" id="{592E26AE-1ED5-4299-B707-1F86C5199C9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6" y="4181835"/>
            <a:ext cx="228600" cy="267335"/>
          </a:xfrm>
          <a:prstGeom prst="rect">
            <a:avLst/>
          </a:prstGeom>
        </p:spPr>
      </p:pic>
      <p:pic>
        <p:nvPicPr>
          <p:cNvPr id="33" name="Graphic 78" descr="Close">
            <a:extLst>
              <a:ext uri="{FF2B5EF4-FFF2-40B4-BE49-F238E27FC236}">
                <a16:creationId xmlns:a16="http://schemas.microsoft.com/office/drawing/2014/main" id="{3D269B44-53F5-4E2A-9C36-63EFA19DAFD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1028" y="4963389"/>
            <a:ext cx="266700" cy="266700"/>
          </a:xfrm>
          <a:prstGeom prst="rect">
            <a:avLst/>
          </a:prstGeom>
        </p:spPr>
      </p:pic>
      <p:pic>
        <p:nvPicPr>
          <p:cNvPr id="34" name="Graphic 78" descr="Close">
            <a:extLst>
              <a:ext uri="{FF2B5EF4-FFF2-40B4-BE49-F238E27FC236}">
                <a16:creationId xmlns:a16="http://schemas.microsoft.com/office/drawing/2014/main" id="{F61A0C99-40AE-4AE7-8A1B-AB14F2B6F7F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0078" y="5811114"/>
            <a:ext cx="266700" cy="266700"/>
          </a:xfrm>
          <a:prstGeom prst="rect">
            <a:avLst/>
          </a:prstGeom>
        </p:spPr>
      </p:pic>
      <p:pic>
        <p:nvPicPr>
          <p:cNvPr id="36" name="Graphic 10" descr="Checkmark">
            <a:extLst>
              <a:ext uri="{FF2B5EF4-FFF2-40B4-BE49-F238E27FC236}">
                <a16:creationId xmlns:a16="http://schemas.microsoft.com/office/drawing/2014/main" id="{6F1AFAAA-B0D2-4397-ABBC-ACB0135806F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0096" y="2857860"/>
            <a:ext cx="228600" cy="267335"/>
          </a:xfrm>
          <a:prstGeom prst="rect">
            <a:avLst/>
          </a:prstGeom>
        </p:spPr>
      </p:pic>
      <p:pic>
        <p:nvPicPr>
          <p:cNvPr id="37" name="Graphic 78" descr="Close">
            <a:extLst>
              <a:ext uri="{FF2B5EF4-FFF2-40B4-BE49-F238E27FC236}">
                <a16:creationId xmlns:a16="http://schemas.microsoft.com/office/drawing/2014/main" id="{EB9DF514-9DC6-4FC4-A964-010D0630DE0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3534639"/>
            <a:ext cx="266700" cy="266700"/>
          </a:xfrm>
          <a:prstGeom prst="rect">
            <a:avLst/>
          </a:prstGeom>
        </p:spPr>
      </p:pic>
      <p:pic>
        <p:nvPicPr>
          <p:cNvPr id="38" name="Graphic 10" descr="Checkmark">
            <a:extLst>
              <a:ext uri="{FF2B5EF4-FFF2-40B4-BE49-F238E27FC236}">
                <a16:creationId xmlns:a16="http://schemas.microsoft.com/office/drawing/2014/main" id="{E166AAA4-75CE-4C41-8EF3-585D7E7142D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1046" y="4181835"/>
            <a:ext cx="228600" cy="267335"/>
          </a:xfrm>
          <a:prstGeom prst="rect">
            <a:avLst/>
          </a:prstGeom>
        </p:spPr>
      </p:pic>
      <p:pic>
        <p:nvPicPr>
          <p:cNvPr id="39" name="Graphic 78" descr="Close">
            <a:extLst>
              <a:ext uri="{FF2B5EF4-FFF2-40B4-BE49-F238E27FC236}">
                <a16:creationId xmlns:a16="http://schemas.microsoft.com/office/drawing/2014/main" id="{A5F5E271-13B3-45E7-AF83-0D3749BE33A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4963389"/>
            <a:ext cx="266700" cy="266700"/>
          </a:xfrm>
          <a:prstGeom prst="rect">
            <a:avLst/>
          </a:prstGeom>
        </p:spPr>
      </p:pic>
      <p:pic>
        <p:nvPicPr>
          <p:cNvPr id="40" name="Graphic 78" descr="Close">
            <a:extLst>
              <a:ext uri="{FF2B5EF4-FFF2-40B4-BE49-F238E27FC236}">
                <a16:creationId xmlns:a16="http://schemas.microsoft.com/office/drawing/2014/main" id="{C0F8F2A2-EC0C-4DBA-A6A5-E292D80E10E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5811114"/>
            <a:ext cx="266700" cy="266700"/>
          </a:xfrm>
          <a:prstGeom prst="rect">
            <a:avLst/>
          </a:prstGeom>
        </p:spPr>
      </p:pic>
      <p:pic>
        <p:nvPicPr>
          <p:cNvPr id="41" name="Graphic 10" descr="Checkmark">
            <a:extLst>
              <a:ext uri="{FF2B5EF4-FFF2-40B4-BE49-F238E27FC236}">
                <a16:creationId xmlns:a16="http://schemas.microsoft.com/office/drawing/2014/main" id="{E003F3FA-C00D-4AF6-8192-0117978068C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4496" y="2048235"/>
            <a:ext cx="228600" cy="267335"/>
          </a:xfrm>
          <a:prstGeom prst="rect">
            <a:avLst/>
          </a:prstGeom>
        </p:spPr>
      </p:pic>
      <p:pic>
        <p:nvPicPr>
          <p:cNvPr id="42" name="Graphic 10" descr="Checkmark">
            <a:extLst>
              <a:ext uri="{FF2B5EF4-FFF2-40B4-BE49-F238E27FC236}">
                <a16:creationId xmlns:a16="http://schemas.microsoft.com/office/drawing/2014/main" id="{8D870010-48A9-4B15-8105-F6C18B19939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2848335"/>
            <a:ext cx="228600" cy="267335"/>
          </a:xfrm>
          <a:prstGeom prst="rect">
            <a:avLst/>
          </a:prstGeom>
        </p:spPr>
      </p:pic>
      <p:pic>
        <p:nvPicPr>
          <p:cNvPr id="44" name="Graphic 10" descr="Checkmark">
            <a:extLst>
              <a:ext uri="{FF2B5EF4-FFF2-40B4-BE49-F238E27FC236}">
                <a16:creationId xmlns:a16="http://schemas.microsoft.com/office/drawing/2014/main" id="{8D2E5600-8814-4580-B2D6-1F79EC30963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6396" y="4181835"/>
            <a:ext cx="228600" cy="267335"/>
          </a:xfrm>
          <a:prstGeom prst="rect">
            <a:avLst/>
          </a:prstGeom>
        </p:spPr>
      </p:pic>
      <p:pic>
        <p:nvPicPr>
          <p:cNvPr id="45" name="Graphic 78" descr="Close">
            <a:extLst>
              <a:ext uri="{FF2B5EF4-FFF2-40B4-BE49-F238E27FC236}">
                <a16:creationId xmlns:a16="http://schemas.microsoft.com/office/drawing/2014/main" id="{15108DF1-57D2-4B62-BA1B-2DD2170468A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9828" y="4963389"/>
            <a:ext cx="266700" cy="266700"/>
          </a:xfrm>
          <a:prstGeom prst="rect">
            <a:avLst/>
          </a:prstGeom>
        </p:spPr>
      </p:pic>
      <p:pic>
        <p:nvPicPr>
          <p:cNvPr id="46" name="Graphic 78" descr="Close">
            <a:extLst>
              <a:ext uri="{FF2B5EF4-FFF2-40B4-BE49-F238E27FC236}">
                <a16:creationId xmlns:a16="http://schemas.microsoft.com/office/drawing/2014/main" id="{4F169BAF-FEBA-4587-9276-9F20DBD901F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8878" y="5811114"/>
            <a:ext cx="266700" cy="266700"/>
          </a:xfrm>
          <a:prstGeom prst="rect">
            <a:avLst/>
          </a:prstGeom>
        </p:spPr>
      </p:pic>
      <p:pic>
        <p:nvPicPr>
          <p:cNvPr id="47" name="Graphic 10" descr="Checkmark">
            <a:extLst>
              <a:ext uri="{FF2B5EF4-FFF2-40B4-BE49-F238E27FC236}">
                <a16:creationId xmlns:a16="http://schemas.microsoft.com/office/drawing/2014/main" id="{15CF8FE4-B1A3-4584-87D5-521620B23A5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946" y="2048235"/>
            <a:ext cx="228600" cy="267335"/>
          </a:xfrm>
          <a:prstGeom prst="rect">
            <a:avLst/>
          </a:prstGeom>
        </p:spPr>
      </p:pic>
      <p:pic>
        <p:nvPicPr>
          <p:cNvPr id="49" name="Graphic 78" descr="Close">
            <a:extLst>
              <a:ext uri="{FF2B5EF4-FFF2-40B4-BE49-F238E27FC236}">
                <a16:creationId xmlns:a16="http://schemas.microsoft.com/office/drawing/2014/main" id="{2BD87A3C-ED78-4C12-BF0E-B6A1339AA20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2858364"/>
            <a:ext cx="266700" cy="266700"/>
          </a:xfrm>
          <a:prstGeom prst="rect">
            <a:avLst/>
          </a:prstGeom>
        </p:spPr>
      </p:pic>
      <p:pic>
        <p:nvPicPr>
          <p:cNvPr id="50" name="Graphic 10" descr="Checkmark">
            <a:extLst>
              <a:ext uri="{FF2B5EF4-FFF2-40B4-BE49-F238E27FC236}">
                <a16:creationId xmlns:a16="http://schemas.microsoft.com/office/drawing/2014/main" id="{A4C57A79-6454-4F7C-84F9-0EE16FCEC12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9846" y="4181835"/>
            <a:ext cx="228600" cy="267335"/>
          </a:xfrm>
          <a:prstGeom prst="rect">
            <a:avLst/>
          </a:prstGeom>
        </p:spPr>
      </p:pic>
      <p:pic>
        <p:nvPicPr>
          <p:cNvPr id="51" name="Graphic 78" descr="Close">
            <a:extLst>
              <a:ext uri="{FF2B5EF4-FFF2-40B4-BE49-F238E27FC236}">
                <a16:creationId xmlns:a16="http://schemas.microsoft.com/office/drawing/2014/main" id="{25020D8D-3E85-43C5-A532-DD8AFAACB7E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4228" y="4963389"/>
            <a:ext cx="266700" cy="266700"/>
          </a:xfrm>
          <a:prstGeom prst="rect">
            <a:avLst/>
          </a:prstGeom>
        </p:spPr>
      </p:pic>
      <p:pic>
        <p:nvPicPr>
          <p:cNvPr id="52" name="Graphic 78" descr="Close">
            <a:extLst>
              <a:ext uri="{FF2B5EF4-FFF2-40B4-BE49-F238E27FC236}">
                <a16:creationId xmlns:a16="http://schemas.microsoft.com/office/drawing/2014/main" id="{766F63DC-2CE9-4F41-AF2B-A0F67204B53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5858739"/>
            <a:ext cx="266700" cy="266700"/>
          </a:xfrm>
          <a:prstGeom prst="rect">
            <a:avLst/>
          </a:prstGeom>
        </p:spPr>
      </p:pic>
      <p:pic>
        <p:nvPicPr>
          <p:cNvPr id="53" name="Graphic 10" descr="Checkmark">
            <a:extLst>
              <a:ext uri="{FF2B5EF4-FFF2-40B4-BE49-F238E27FC236}">
                <a16:creationId xmlns:a16="http://schemas.microsoft.com/office/drawing/2014/main" id="{F6A18112-72DD-4E97-B6AF-22DE9B952B7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8" y="3538677"/>
            <a:ext cx="228600" cy="267335"/>
          </a:xfrm>
          <a:prstGeom prst="rect">
            <a:avLst/>
          </a:prstGeom>
        </p:spPr>
      </p:pic>
      <p:pic>
        <p:nvPicPr>
          <p:cNvPr id="54" name="Graphic 10" descr="Checkmark">
            <a:extLst>
              <a:ext uri="{FF2B5EF4-FFF2-40B4-BE49-F238E27FC236}">
                <a16:creationId xmlns:a16="http://schemas.microsoft.com/office/drawing/2014/main" id="{2C212BCA-ECB9-43E8-9AB7-E4EE64C7A63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8" y="2862402"/>
            <a:ext cx="228600" cy="267335"/>
          </a:xfrm>
          <a:prstGeom prst="rect">
            <a:avLst/>
          </a:prstGeom>
        </p:spPr>
      </p:pic>
      <p:pic>
        <p:nvPicPr>
          <p:cNvPr id="55" name="Graphic 10" descr="Checkmark">
            <a:extLst>
              <a:ext uri="{FF2B5EF4-FFF2-40B4-BE49-F238E27FC236}">
                <a16:creationId xmlns:a16="http://schemas.microsoft.com/office/drawing/2014/main" id="{54B2CEDD-35C5-41FD-AB0B-F576B04E745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8653" y="1995627"/>
            <a:ext cx="228600" cy="267335"/>
          </a:xfrm>
          <a:prstGeom prst="rect">
            <a:avLst/>
          </a:prstGeom>
        </p:spPr>
      </p:pic>
      <p:pic>
        <p:nvPicPr>
          <p:cNvPr id="56" name="Graphic 78" descr="Close">
            <a:extLst>
              <a:ext uri="{FF2B5EF4-FFF2-40B4-BE49-F238E27FC236}">
                <a16:creationId xmlns:a16="http://schemas.microsoft.com/office/drawing/2014/main" id="{7E4E2312-6999-495F-9954-09848B8F742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2048739"/>
            <a:ext cx="266700" cy="266700"/>
          </a:xfrm>
          <a:prstGeom prst="rect">
            <a:avLst/>
          </a:prstGeom>
        </p:spPr>
      </p:pic>
      <p:pic>
        <p:nvPicPr>
          <p:cNvPr id="57" name="Graphic 10" descr="Checkmark">
            <a:extLst>
              <a:ext uri="{FF2B5EF4-FFF2-40B4-BE49-F238E27FC236}">
                <a16:creationId xmlns:a16="http://schemas.microsoft.com/office/drawing/2014/main" id="{D6CEAAA8-63B4-4B5F-A178-CAC4962ED2C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8896" y="3534135"/>
            <a:ext cx="228600" cy="267335"/>
          </a:xfrm>
          <a:prstGeom prst="rect">
            <a:avLst/>
          </a:prstGeom>
        </p:spPr>
      </p:pic>
      <p:pic>
        <p:nvPicPr>
          <p:cNvPr id="58" name="Graphic 78" descr="Close">
            <a:extLst>
              <a:ext uri="{FF2B5EF4-FFF2-40B4-BE49-F238E27FC236}">
                <a16:creationId xmlns:a16="http://schemas.microsoft.com/office/drawing/2014/main" id="{12B28BCA-9A65-4367-9436-8F8F30BC181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8878" y="3582264"/>
            <a:ext cx="266700" cy="266700"/>
          </a:xfrm>
          <a:prstGeom prst="rect">
            <a:avLst/>
          </a:prstGeom>
        </p:spPr>
      </p:pic>
      <p:pic>
        <p:nvPicPr>
          <p:cNvPr id="43" name="Picture 42">
            <a:extLst>
              <a:ext uri="{FF2B5EF4-FFF2-40B4-BE49-F238E27FC236}">
                <a16:creationId xmlns:a16="http://schemas.microsoft.com/office/drawing/2014/main" id="{15C00839-289B-42AC-A2C1-E6ABFCCFA8F0}"/>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60" name="TextBox 59">
            <a:extLst>
              <a:ext uri="{FF2B5EF4-FFF2-40B4-BE49-F238E27FC236}">
                <a16:creationId xmlns:a16="http://schemas.microsoft.com/office/drawing/2014/main" id="{B2624B02-06F9-47B0-952E-33F57E8A392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4153535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27A3055-ABB5-4DA8-8536-9724E68475EE}"/>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92DD8274-1297-4A13-B8F8-BBD27ABD5507}"/>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graphicFrame>
        <p:nvGraphicFramePr>
          <p:cNvPr id="4" name="Table 4">
            <a:extLst>
              <a:ext uri="{FF2B5EF4-FFF2-40B4-BE49-F238E27FC236}">
                <a16:creationId xmlns:a16="http://schemas.microsoft.com/office/drawing/2014/main" id="{8C4CEEFB-05F4-465B-90E6-F86BEBDCA04C}"/>
              </a:ext>
            </a:extLst>
          </p:cNvPr>
          <p:cNvGraphicFramePr>
            <a:graphicFrameLocks noGrp="1"/>
          </p:cNvGraphicFramePr>
          <p:nvPr>
            <p:ph idx="1"/>
            <p:extLst>
              <p:ext uri="{D42A27DB-BD31-4B8C-83A1-F6EECF244321}">
                <p14:modId xmlns:p14="http://schemas.microsoft.com/office/powerpoint/2010/main" val="2432142509"/>
              </p:ext>
            </p:extLst>
          </p:nvPr>
        </p:nvGraphicFramePr>
        <p:xfrm>
          <a:off x="1104900" y="1524000"/>
          <a:ext cx="9982199" cy="4293292"/>
        </p:xfrm>
        <a:graphic>
          <a:graphicData uri="http://schemas.openxmlformats.org/drawingml/2006/table">
            <a:tbl>
              <a:tblPr firstRow="1" bandRow="1">
                <a:tableStyleId>{5C22544A-7EE6-4342-B048-85BDC9FD1C3A}</a:tableStyleId>
              </a:tblPr>
              <a:tblGrid>
                <a:gridCol w="4305300">
                  <a:extLst>
                    <a:ext uri="{9D8B030D-6E8A-4147-A177-3AD203B41FA5}">
                      <a16:colId xmlns:a16="http://schemas.microsoft.com/office/drawing/2014/main" val="2659857320"/>
                    </a:ext>
                  </a:extLst>
                </a:gridCol>
                <a:gridCol w="990600">
                  <a:extLst>
                    <a:ext uri="{9D8B030D-6E8A-4147-A177-3AD203B41FA5}">
                      <a16:colId xmlns:a16="http://schemas.microsoft.com/office/drawing/2014/main" val="2137054516"/>
                    </a:ext>
                  </a:extLst>
                </a:gridCol>
                <a:gridCol w="1371600">
                  <a:extLst>
                    <a:ext uri="{9D8B030D-6E8A-4147-A177-3AD203B41FA5}">
                      <a16:colId xmlns:a16="http://schemas.microsoft.com/office/drawing/2014/main" val="582596927"/>
                    </a:ext>
                  </a:extLst>
                </a:gridCol>
                <a:gridCol w="1143000">
                  <a:extLst>
                    <a:ext uri="{9D8B030D-6E8A-4147-A177-3AD203B41FA5}">
                      <a16:colId xmlns:a16="http://schemas.microsoft.com/office/drawing/2014/main" val="1293477513"/>
                    </a:ext>
                  </a:extLst>
                </a:gridCol>
                <a:gridCol w="838200">
                  <a:extLst>
                    <a:ext uri="{9D8B030D-6E8A-4147-A177-3AD203B41FA5}">
                      <a16:colId xmlns:a16="http://schemas.microsoft.com/office/drawing/2014/main" val="3962735955"/>
                    </a:ext>
                  </a:extLst>
                </a:gridCol>
                <a:gridCol w="1333499">
                  <a:extLst>
                    <a:ext uri="{9D8B030D-6E8A-4147-A177-3AD203B41FA5}">
                      <a16:colId xmlns:a16="http://schemas.microsoft.com/office/drawing/2014/main" val="338957365"/>
                    </a:ext>
                  </a:extLst>
                </a:gridCol>
              </a:tblGrid>
              <a:tr h="666172">
                <a:tc>
                  <a:txBody>
                    <a:bodyPr/>
                    <a:lstStyle/>
                    <a:p>
                      <a:endParaRPr lang="en-US"/>
                    </a:p>
                  </a:txBody>
                  <a:tcPr/>
                </a:tc>
                <a:tc>
                  <a:txBody>
                    <a:bodyPr/>
                    <a:lstStyle/>
                    <a:p>
                      <a:r>
                        <a:rPr lang="en-US" sz="1800" b="1" kern="1200" err="1">
                          <a:solidFill>
                            <a:schemeClr val="lt1"/>
                          </a:solidFill>
                          <a:effectLst/>
                          <a:latin typeface="+mn-lt"/>
                          <a:ea typeface="+mn-ea"/>
                          <a:cs typeface="+mn-cs"/>
                        </a:rPr>
                        <a:t>Sleepio</a:t>
                      </a:r>
                      <a:endParaRPr lang="en-US"/>
                    </a:p>
                  </a:txBody>
                  <a:tcPr/>
                </a:tc>
                <a:tc>
                  <a:txBody>
                    <a:bodyPr/>
                    <a:lstStyle/>
                    <a:p>
                      <a:r>
                        <a:rPr lang="en-US" sz="1800" b="1" kern="1200" err="1">
                          <a:solidFill>
                            <a:schemeClr val="lt1"/>
                          </a:solidFill>
                          <a:effectLst/>
                          <a:latin typeface="+mn-lt"/>
                          <a:ea typeface="+mn-ea"/>
                          <a:cs typeface="+mn-cs"/>
                        </a:rPr>
                        <a:t>StressScan</a:t>
                      </a:r>
                      <a:endParaRPr lang="en-US"/>
                    </a:p>
                  </a:txBody>
                  <a:tcPr/>
                </a:tc>
                <a:tc>
                  <a:txBody>
                    <a:bodyPr/>
                    <a:lstStyle/>
                    <a:p>
                      <a:r>
                        <a:rPr lang="en-US" sz="1800" b="1" kern="1200" err="1">
                          <a:solidFill>
                            <a:schemeClr val="lt1"/>
                          </a:solidFill>
                          <a:effectLst/>
                          <a:latin typeface="+mn-lt"/>
                          <a:ea typeface="+mn-ea"/>
                          <a:cs typeface="+mn-cs"/>
                        </a:rPr>
                        <a:t>Welltory</a:t>
                      </a:r>
                      <a:endParaRPr lang="en-US"/>
                    </a:p>
                  </a:txBody>
                  <a:tcPr/>
                </a:tc>
                <a:tc>
                  <a:txBody>
                    <a:bodyPr/>
                    <a:lstStyle/>
                    <a:p>
                      <a:r>
                        <a:rPr lang="en-US" sz="1800" b="1" kern="1200">
                          <a:solidFill>
                            <a:schemeClr val="lt1"/>
                          </a:solidFill>
                          <a:effectLst/>
                          <a:latin typeface="+mn-lt"/>
                          <a:ea typeface="+mn-ea"/>
                          <a:cs typeface="+mn-cs"/>
                        </a:rPr>
                        <a:t>Mood</a:t>
                      </a:r>
                    </a:p>
                    <a:p>
                      <a:r>
                        <a:rPr lang="en-US" sz="1800" b="1" kern="1200">
                          <a:solidFill>
                            <a:schemeClr val="lt1"/>
                          </a:solidFill>
                          <a:effectLst/>
                          <a:latin typeface="+mn-lt"/>
                          <a:ea typeface="+mn-ea"/>
                          <a:cs typeface="+mn-cs"/>
                        </a:rPr>
                        <a:t>path</a:t>
                      </a:r>
                      <a:endParaRPr lang="en-US"/>
                    </a:p>
                  </a:txBody>
                  <a:tcPr/>
                </a:tc>
                <a:tc>
                  <a:txBody>
                    <a:bodyPr/>
                    <a:lstStyle/>
                    <a:p>
                      <a:r>
                        <a:rPr lang="en-US"/>
                        <a:t>Proposed App </a:t>
                      </a:r>
                    </a:p>
                  </a:txBody>
                  <a:tcPr/>
                </a:tc>
                <a:extLst>
                  <a:ext uri="{0D108BD9-81ED-4DB2-BD59-A6C34878D82A}">
                    <a16:rowId xmlns:a16="http://schemas.microsoft.com/office/drawing/2014/main" val="1087306369"/>
                  </a:ext>
                </a:extLst>
              </a:tr>
              <a:tr h="512388">
                <a:tc>
                  <a:txBody>
                    <a:bodyPr/>
                    <a:lstStyle/>
                    <a:p>
                      <a:r>
                        <a:rPr lang="en-US" sz="1800" kern="1200">
                          <a:solidFill>
                            <a:schemeClr val="dk1"/>
                          </a:solidFill>
                          <a:effectLst/>
                          <a:latin typeface="+mn-lt"/>
                          <a:ea typeface="+mn-ea"/>
                          <a:cs typeface="+mn-cs"/>
                        </a:rPr>
                        <a:t>Track most critical factors</a:t>
                      </a:r>
                    </a:p>
                    <a:p>
                      <a:r>
                        <a:rPr lang="en-US" sz="1800" kern="1200">
                          <a:solidFill>
                            <a:schemeClr val="dk1"/>
                          </a:solidFill>
                          <a:effectLst/>
                          <a:latin typeface="+mn-lt"/>
                          <a:ea typeface="+mn-ea"/>
                          <a:cs typeface="+mn-cs"/>
                        </a:rPr>
                        <a:t>Biomatrix data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078366"/>
                  </a:ext>
                </a:extLst>
              </a:tr>
              <a:tr h="533400">
                <a:tc>
                  <a:txBody>
                    <a:bodyPr/>
                    <a:lstStyle/>
                    <a:p>
                      <a:r>
                        <a:rPr lang="en-US" sz="1800" kern="1200">
                          <a:solidFill>
                            <a:schemeClr val="dk1"/>
                          </a:solidFill>
                          <a:effectLst/>
                          <a:latin typeface="+mn-lt"/>
                          <a:ea typeface="+mn-ea"/>
                          <a:cs typeface="+mn-cs"/>
                        </a:rPr>
                        <a:t>Invasive method to collect Factor’s data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3369719"/>
                  </a:ext>
                </a:extLst>
              </a:tr>
              <a:tr h="533400">
                <a:tc>
                  <a:txBody>
                    <a:bodyPr/>
                    <a:lstStyle/>
                    <a:p>
                      <a:r>
                        <a:rPr lang="en-US" sz="1800" kern="1200">
                          <a:solidFill>
                            <a:schemeClr val="dk1"/>
                          </a:solidFill>
                          <a:effectLst/>
                          <a:latin typeface="+mn-lt"/>
                          <a:ea typeface="+mn-ea"/>
                          <a:cs typeface="+mn-cs"/>
                        </a:rPr>
                        <a:t>Non- invasive method to collect Factor’s data</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6317122"/>
                  </a:ext>
                </a:extLst>
              </a:tr>
              <a:tr h="533400">
                <a:tc>
                  <a:txBody>
                    <a:bodyPr/>
                    <a:lstStyle/>
                    <a:p>
                      <a:r>
                        <a:rPr lang="en-US" sz="1800" kern="1200">
                          <a:solidFill>
                            <a:schemeClr val="dk1"/>
                          </a:solidFill>
                          <a:effectLst/>
                          <a:latin typeface="+mn-lt"/>
                          <a:ea typeface="+mn-ea"/>
                          <a:cs typeface="+mn-cs"/>
                        </a:rPr>
                        <a:t>Depression analysis based on Biomatrix data  (HRV, Sleep pattern)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862168"/>
                  </a:ext>
                </a:extLst>
              </a:tr>
              <a:tr h="533400">
                <a:tc>
                  <a:txBody>
                    <a:bodyPr/>
                    <a:lstStyle/>
                    <a:p>
                      <a:r>
                        <a:rPr lang="en-US" sz="1800" kern="1200">
                          <a:solidFill>
                            <a:schemeClr val="dk1"/>
                          </a:solidFill>
                          <a:effectLst/>
                          <a:latin typeface="+mn-lt"/>
                          <a:ea typeface="+mn-ea"/>
                          <a:cs typeface="+mn-cs"/>
                        </a:rPr>
                        <a:t>Notify Guardian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55815939"/>
                  </a:ext>
                </a:extLst>
              </a:tr>
              <a:tr h="385957">
                <a:tc>
                  <a:txBody>
                    <a:bodyPr/>
                    <a:lstStyle/>
                    <a:p>
                      <a:r>
                        <a:rPr lang="en-US" sz="1800" kern="1200">
                          <a:solidFill>
                            <a:schemeClr val="dk1"/>
                          </a:solidFill>
                          <a:effectLst/>
                          <a:latin typeface="+mn-lt"/>
                          <a:ea typeface="+mn-ea"/>
                          <a:cs typeface="+mn-cs"/>
                        </a:rPr>
                        <a:t>Comprehensive report Summary </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77202144"/>
                  </a:ext>
                </a:extLst>
              </a:tr>
            </a:tbl>
          </a:graphicData>
        </a:graphic>
      </p:graphicFrame>
      <p:pic>
        <p:nvPicPr>
          <p:cNvPr id="5" name="Graphic 10" descr="Checkmark">
            <a:extLst>
              <a:ext uri="{FF2B5EF4-FFF2-40B4-BE49-F238E27FC236}">
                <a16:creationId xmlns:a16="http://schemas.microsoft.com/office/drawing/2014/main" id="{E675A5F7-4969-4C32-8F0F-433F9043CE5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2938218"/>
            <a:ext cx="228600" cy="267335"/>
          </a:xfrm>
          <a:prstGeom prst="rect">
            <a:avLst/>
          </a:prstGeom>
        </p:spPr>
      </p:pic>
      <p:pic>
        <p:nvPicPr>
          <p:cNvPr id="6" name="Graphic 78" descr="Close">
            <a:extLst>
              <a:ext uri="{FF2B5EF4-FFF2-40B4-BE49-F238E27FC236}">
                <a16:creationId xmlns:a16="http://schemas.microsoft.com/office/drawing/2014/main" id="{FE6FFAA8-C3EE-4E74-87B3-73E4275BDD4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552" y="2457367"/>
            <a:ext cx="266700" cy="266700"/>
          </a:xfrm>
          <a:prstGeom prst="rect">
            <a:avLst/>
          </a:prstGeom>
        </p:spPr>
      </p:pic>
      <p:pic>
        <p:nvPicPr>
          <p:cNvPr id="7" name="Graphic 78" descr="Close">
            <a:extLst>
              <a:ext uri="{FF2B5EF4-FFF2-40B4-BE49-F238E27FC236}">
                <a16:creationId xmlns:a16="http://schemas.microsoft.com/office/drawing/2014/main" id="{3B05D5F2-3F83-4A5D-A8C3-591FF7775E0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8714" y="2961852"/>
            <a:ext cx="266700" cy="266700"/>
          </a:xfrm>
          <a:prstGeom prst="rect">
            <a:avLst/>
          </a:prstGeom>
        </p:spPr>
      </p:pic>
      <p:pic>
        <p:nvPicPr>
          <p:cNvPr id="8" name="Graphic 78" descr="Close">
            <a:extLst>
              <a:ext uri="{FF2B5EF4-FFF2-40B4-BE49-F238E27FC236}">
                <a16:creationId xmlns:a16="http://schemas.microsoft.com/office/drawing/2014/main" id="{A50CB8C4-2B71-4621-9985-99394769653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961" y="2938218"/>
            <a:ext cx="266700" cy="266700"/>
          </a:xfrm>
          <a:prstGeom prst="rect">
            <a:avLst/>
          </a:prstGeom>
        </p:spPr>
      </p:pic>
      <p:pic>
        <p:nvPicPr>
          <p:cNvPr id="9" name="Graphic 78" descr="Close">
            <a:extLst>
              <a:ext uri="{FF2B5EF4-FFF2-40B4-BE49-F238E27FC236}">
                <a16:creationId xmlns:a16="http://schemas.microsoft.com/office/drawing/2014/main" id="{6593F952-8033-49D4-AFBC-A1AEBCB87CB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2328" y="3515001"/>
            <a:ext cx="266700" cy="266700"/>
          </a:xfrm>
          <a:prstGeom prst="rect">
            <a:avLst/>
          </a:prstGeom>
        </p:spPr>
      </p:pic>
      <p:pic>
        <p:nvPicPr>
          <p:cNvPr id="11" name="Graphic 78" descr="Close">
            <a:extLst>
              <a:ext uri="{FF2B5EF4-FFF2-40B4-BE49-F238E27FC236}">
                <a16:creationId xmlns:a16="http://schemas.microsoft.com/office/drawing/2014/main" id="{F460D0DB-5DE9-41C2-B2DF-8750110491D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1388" y="3604673"/>
            <a:ext cx="266700" cy="266700"/>
          </a:xfrm>
          <a:prstGeom prst="rect">
            <a:avLst/>
          </a:prstGeom>
        </p:spPr>
      </p:pic>
      <p:pic>
        <p:nvPicPr>
          <p:cNvPr id="12" name="Graphic 78" descr="Close">
            <a:extLst>
              <a:ext uri="{FF2B5EF4-FFF2-40B4-BE49-F238E27FC236}">
                <a16:creationId xmlns:a16="http://schemas.microsoft.com/office/drawing/2014/main" id="{888400FD-7E6E-45B5-A98E-3992285FAD4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1734" y="4240302"/>
            <a:ext cx="266700" cy="266700"/>
          </a:xfrm>
          <a:prstGeom prst="rect">
            <a:avLst/>
          </a:prstGeom>
        </p:spPr>
      </p:pic>
      <p:pic>
        <p:nvPicPr>
          <p:cNvPr id="13" name="Graphic 78" descr="Close">
            <a:extLst>
              <a:ext uri="{FF2B5EF4-FFF2-40B4-BE49-F238E27FC236}">
                <a16:creationId xmlns:a16="http://schemas.microsoft.com/office/drawing/2014/main" id="{E2A523CC-D370-4691-80D5-582AA4E9673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961" y="4211768"/>
            <a:ext cx="266700" cy="266700"/>
          </a:xfrm>
          <a:prstGeom prst="rect">
            <a:avLst/>
          </a:prstGeom>
        </p:spPr>
      </p:pic>
      <p:pic>
        <p:nvPicPr>
          <p:cNvPr id="15" name="Graphic 10" descr="Checkmark">
            <a:extLst>
              <a:ext uri="{FF2B5EF4-FFF2-40B4-BE49-F238E27FC236}">
                <a16:creationId xmlns:a16="http://schemas.microsoft.com/office/drawing/2014/main" id="{08D37510-F5DC-4A71-8056-F5DFA7CEBF8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3986" y="4237795"/>
            <a:ext cx="228600" cy="267335"/>
          </a:xfrm>
          <a:prstGeom prst="rect">
            <a:avLst/>
          </a:prstGeom>
        </p:spPr>
      </p:pic>
      <p:pic>
        <p:nvPicPr>
          <p:cNvPr id="16" name="Graphic 78" descr="Close">
            <a:extLst>
              <a:ext uri="{FF2B5EF4-FFF2-40B4-BE49-F238E27FC236}">
                <a16:creationId xmlns:a16="http://schemas.microsoft.com/office/drawing/2014/main" id="{8690FBEE-4169-4BC5-93D1-84CBB5976D1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1424" y="4211768"/>
            <a:ext cx="266700" cy="266700"/>
          </a:xfrm>
          <a:prstGeom prst="rect">
            <a:avLst/>
          </a:prstGeom>
        </p:spPr>
      </p:pic>
      <p:pic>
        <p:nvPicPr>
          <p:cNvPr id="19" name="Graphic 78" descr="Close">
            <a:extLst>
              <a:ext uri="{FF2B5EF4-FFF2-40B4-BE49-F238E27FC236}">
                <a16:creationId xmlns:a16="http://schemas.microsoft.com/office/drawing/2014/main" id="{CA79656E-A771-4EFF-8719-79E16EC4D9B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456" y="4232407"/>
            <a:ext cx="266700" cy="266700"/>
          </a:xfrm>
          <a:prstGeom prst="rect">
            <a:avLst/>
          </a:prstGeom>
        </p:spPr>
      </p:pic>
      <p:pic>
        <p:nvPicPr>
          <p:cNvPr id="30" name="Graphic 10" descr="Checkmark">
            <a:extLst>
              <a:ext uri="{FF2B5EF4-FFF2-40B4-BE49-F238E27FC236}">
                <a16:creationId xmlns:a16="http://schemas.microsoft.com/office/drawing/2014/main" id="{E23FD185-2527-42F4-9679-D6CE2004327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3566343"/>
            <a:ext cx="228600" cy="267335"/>
          </a:xfrm>
          <a:prstGeom prst="rect">
            <a:avLst/>
          </a:prstGeom>
        </p:spPr>
      </p:pic>
      <p:pic>
        <p:nvPicPr>
          <p:cNvPr id="31" name="Graphic 78" descr="Close">
            <a:extLst>
              <a:ext uri="{FF2B5EF4-FFF2-40B4-BE49-F238E27FC236}">
                <a16:creationId xmlns:a16="http://schemas.microsoft.com/office/drawing/2014/main" id="{5E472633-5011-4B5B-A54E-C9D4690842C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8261" y="2993429"/>
            <a:ext cx="266700" cy="266700"/>
          </a:xfrm>
          <a:prstGeom prst="rect">
            <a:avLst/>
          </a:prstGeom>
        </p:spPr>
      </p:pic>
      <p:pic>
        <p:nvPicPr>
          <p:cNvPr id="34" name="Graphic 78" descr="Close">
            <a:extLst>
              <a:ext uri="{FF2B5EF4-FFF2-40B4-BE49-F238E27FC236}">
                <a16:creationId xmlns:a16="http://schemas.microsoft.com/office/drawing/2014/main" id="{0EEFB44F-3A71-4738-A3D6-6748F1E3C1B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5114" y="2961852"/>
            <a:ext cx="266700" cy="266700"/>
          </a:xfrm>
          <a:prstGeom prst="rect">
            <a:avLst/>
          </a:prstGeom>
        </p:spPr>
      </p:pic>
      <p:pic>
        <p:nvPicPr>
          <p:cNvPr id="36" name="Graphic 10" descr="Checkmark">
            <a:extLst>
              <a:ext uri="{FF2B5EF4-FFF2-40B4-BE49-F238E27FC236}">
                <a16:creationId xmlns:a16="http://schemas.microsoft.com/office/drawing/2014/main" id="{943C1D68-C848-4DA4-A496-CAB0CC2DBC6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9296" y="2422434"/>
            <a:ext cx="228600" cy="267335"/>
          </a:xfrm>
          <a:prstGeom prst="rect">
            <a:avLst/>
          </a:prstGeom>
        </p:spPr>
      </p:pic>
      <p:pic>
        <p:nvPicPr>
          <p:cNvPr id="37" name="Graphic 10" descr="Checkmark">
            <a:extLst>
              <a:ext uri="{FF2B5EF4-FFF2-40B4-BE49-F238E27FC236}">
                <a16:creationId xmlns:a16="http://schemas.microsoft.com/office/drawing/2014/main" id="{7E1F6CFA-5241-4FA7-AF8A-16626FF785B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5011" y="2422434"/>
            <a:ext cx="228600" cy="267335"/>
          </a:xfrm>
          <a:prstGeom prst="rect">
            <a:avLst/>
          </a:prstGeom>
        </p:spPr>
      </p:pic>
      <p:pic>
        <p:nvPicPr>
          <p:cNvPr id="38" name="Graphic 10" descr="Checkmark">
            <a:extLst>
              <a:ext uri="{FF2B5EF4-FFF2-40B4-BE49-F238E27FC236}">
                <a16:creationId xmlns:a16="http://schemas.microsoft.com/office/drawing/2014/main" id="{4C7A0D66-CC93-4576-8A29-2984BC24990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7506" y="2422433"/>
            <a:ext cx="228600" cy="267335"/>
          </a:xfrm>
          <a:prstGeom prst="rect">
            <a:avLst/>
          </a:prstGeom>
        </p:spPr>
      </p:pic>
      <p:pic>
        <p:nvPicPr>
          <p:cNvPr id="39" name="Graphic 10" descr="Checkmark">
            <a:extLst>
              <a:ext uri="{FF2B5EF4-FFF2-40B4-BE49-F238E27FC236}">
                <a16:creationId xmlns:a16="http://schemas.microsoft.com/office/drawing/2014/main" id="{CAAC72F8-06BD-4BE4-8E48-4B3586FCD44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3986" y="2391833"/>
            <a:ext cx="228600" cy="267335"/>
          </a:xfrm>
          <a:prstGeom prst="rect">
            <a:avLst/>
          </a:prstGeom>
        </p:spPr>
      </p:pic>
      <p:pic>
        <p:nvPicPr>
          <p:cNvPr id="40" name="Graphic 10" descr="Checkmark">
            <a:extLst>
              <a:ext uri="{FF2B5EF4-FFF2-40B4-BE49-F238E27FC236}">
                <a16:creationId xmlns:a16="http://schemas.microsoft.com/office/drawing/2014/main" id="{77E9B6D9-5BF9-4DBD-9D05-0046DD13878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5011" y="3563913"/>
            <a:ext cx="228600" cy="267335"/>
          </a:xfrm>
          <a:prstGeom prst="rect">
            <a:avLst/>
          </a:prstGeom>
        </p:spPr>
      </p:pic>
      <p:pic>
        <p:nvPicPr>
          <p:cNvPr id="41" name="Graphic 10" descr="Checkmark">
            <a:extLst>
              <a:ext uri="{FF2B5EF4-FFF2-40B4-BE49-F238E27FC236}">
                <a16:creationId xmlns:a16="http://schemas.microsoft.com/office/drawing/2014/main" id="{570C6C68-8B34-4600-AB45-47D1ED9772B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0784" y="3563913"/>
            <a:ext cx="228600" cy="267335"/>
          </a:xfrm>
          <a:prstGeom prst="rect">
            <a:avLst/>
          </a:prstGeom>
        </p:spPr>
      </p:pic>
      <p:pic>
        <p:nvPicPr>
          <p:cNvPr id="48" name="Graphic 78" descr="Close">
            <a:extLst>
              <a:ext uri="{FF2B5EF4-FFF2-40B4-BE49-F238E27FC236}">
                <a16:creationId xmlns:a16="http://schemas.microsoft.com/office/drawing/2014/main" id="{DCF3DA4A-2BA9-4A59-87E6-669BC2D8407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9383" y="4762060"/>
            <a:ext cx="266700" cy="266700"/>
          </a:xfrm>
          <a:prstGeom prst="rect">
            <a:avLst/>
          </a:prstGeom>
        </p:spPr>
      </p:pic>
      <p:pic>
        <p:nvPicPr>
          <p:cNvPr id="49" name="Graphic 78" descr="Close">
            <a:extLst>
              <a:ext uri="{FF2B5EF4-FFF2-40B4-BE49-F238E27FC236}">
                <a16:creationId xmlns:a16="http://schemas.microsoft.com/office/drawing/2014/main" id="{4450F0A9-2BF2-4516-A061-1DB71A89BEB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6506" y="4760153"/>
            <a:ext cx="266700" cy="266700"/>
          </a:xfrm>
          <a:prstGeom prst="rect">
            <a:avLst/>
          </a:prstGeom>
        </p:spPr>
      </p:pic>
      <p:pic>
        <p:nvPicPr>
          <p:cNvPr id="50" name="Graphic 78" descr="Close">
            <a:extLst>
              <a:ext uri="{FF2B5EF4-FFF2-40B4-BE49-F238E27FC236}">
                <a16:creationId xmlns:a16="http://schemas.microsoft.com/office/drawing/2014/main" id="{0E0A589E-5FF9-4E68-AD6E-CE5908E0F8C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4455" y="4760153"/>
            <a:ext cx="266700" cy="266700"/>
          </a:xfrm>
          <a:prstGeom prst="rect">
            <a:avLst/>
          </a:prstGeom>
        </p:spPr>
      </p:pic>
      <p:pic>
        <p:nvPicPr>
          <p:cNvPr id="51" name="Graphic 78" descr="Close">
            <a:extLst>
              <a:ext uri="{FF2B5EF4-FFF2-40B4-BE49-F238E27FC236}">
                <a16:creationId xmlns:a16="http://schemas.microsoft.com/office/drawing/2014/main" id="{29F34D9F-2C65-4BC2-8A13-677196CB6B8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2328" y="4765104"/>
            <a:ext cx="266700" cy="266700"/>
          </a:xfrm>
          <a:prstGeom prst="rect">
            <a:avLst/>
          </a:prstGeom>
        </p:spPr>
      </p:pic>
      <p:pic>
        <p:nvPicPr>
          <p:cNvPr id="52" name="Graphic 10" descr="Checkmark">
            <a:extLst>
              <a:ext uri="{FF2B5EF4-FFF2-40B4-BE49-F238E27FC236}">
                <a16:creationId xmlns:a16="http://schemas.microsoft.com/office/drawing/2014/main" id="{1C784C30-A988-4F5C-A3B3-59851906D9A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200" y="5287238"/>
            <a:ext cx="228600" cy="267335"/>
          </a:xfrm>
          <a:prstGeom prst="rect">
            <a:avLst/>
          </a:prstGeom>
        </p:spPr>
      </p:pic>
      <p:pic>
        <p:nvPicPr>
          <p:cNvPr id="53" name="Graphic 10" descr="Checkmark">
            <a:extLst>
              <a:ext uri="{FF2B5EF4-FFF2-40B4-BE49-F238E27FC236}">
                <a16:creationId xmlns:a16="http://schemas.microsoft.com/office/drawing/2014/main" id="{F97C64F4-7454-4DE1-B83B-F597A9C4F42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4606" y="5290959"/>
            <a:ext cx="228600" cy="267335"/>
          </a:xfrm>
          <a:prstGeom prst="rect">
            <a:avLst/>
          </a:prstGeom>
        </p:spPr>
      </p:pic>
      <p:pic>
        <p:nvPicPr>
          <p:cNvPr id="54" name="Graphic 10" descr="Checkmark">
            <a:extLst>
              <a:ext uri="{FF2B5EF4-FFF2-40B4-BE49-F238E27FC236}">
                <a16:creationId xmlns:a16="http://schemas.microsoft.com/office/drawing/2014/main" id="{8D6F13B4-20A7-4F73-BA0E-3ACE0B3B99D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4455" y="5330841"/>
            <a:ext cx="228600" cy="267335"/>
          </a:xfrm>
          <a:prstGeom prst="rect">
            <a:avLst/>
          </a:prstGeom>
        </p:spPr>
      </p:pic>
      <p:pic>
        <p:nvPicPr>
          <p:cNvPr id="55" name="Graphic 10" descr="Checkmark">
            <a:extLst>
              <a:ext uri="{FF2B5EF4-FFF2-40B4-BE49-F238E27FC236}">
                <a16:creationId xmlns:a16="http://schemas.microsoft.com/office/drawing/2014/main" id="{1147FE73-8637-48B2-826A-71ECC6EE13E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2328" y="5325174"/>
            <a:ext cx="228600" cy="267335"/>
          </a:xfrm>
          <a:prstGeom prst="rect">
            <a:avLst/>
          </a:prstGeom>
        </p:spPr>
      </p:pic>
      <p:pic>
        <p:nvPicPr>
          <p:cNvPr id="56" name="Graphic 10" descr="Checkmark">
            <a:extLst>
              <a:ext uri="{FF2B5EF4-FFF2-40B4-BE49-F238E27FC236}">
                <a16:creationId xmlns:a16="http://schemas.microsoft.com/office/drawing/2014/main" id="{201065D9-E25C-4F5B-B675-09F1A8216DE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8228" y="5287238"/>
            <a:ext cx="228600" cy="267335"/>
          </a:xfrm>
          <a:prstGeom prst="rect">
            <a:avLst/>
          </a:prstGeom>
        </p:spPr>
      </p:pic>
      <p:pic>
        <p:nvPicPr>
          <p:cNvPr id="57" name="Graphic 10" descr="Checkmark">
            <a:extLst>
              <a:ext uri="{FF2B5EF4-FFF2-40B4-BE49-F238E27FC236}">
                <a16:creationId xmlns:a16="http://schemas.microsoft.com/office/drawing/2014/main" id="{4140FDE4-C6F4-4F54-B0E7-824AB45B8A2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4800654"/>
            <a:ext cx="212695" cy="282717"/>
          </a:xfrm>
          <a:prstGeom prst="rect">
            <a:avLst/>
          </a:prstGeom>
        </p:spPr>
      </p:pic>
      <p:pic>
        <p:nvPicPr>
          <p:cNvPr id="44" name="Picture 43">
            <a:extLst>
              <a:ext uri="{FF2B5EF4-FFF2-40B4-BE49-F238E27FC236}">
                <a16:creationId xmlns:a16="http://schemas.microsoft.com/office/drawing/2014/main" id="{B472A5A3-6070-4868-BCD2-95C2494C8BA2}"/>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45" name="TextBox 44">
            <a:extLst>
              <a:ext uri="{FF2B5EF4-FFF2-40B4-BE49-F238E27FC236}">
                <a16:creationId xmlns:a16="http://schemas.microsoft.com/office/drawing/2014/main" id="{B3ED85D8-F5EE-4B94-BB8B-D645BF9F5AE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1570002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the automated applications that focus on identify early depression disorder using biometric parameters.</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systems that acquire data without the user’s contribution.</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Difficulties of two weeks manual monitoring individuals.</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The social impact that makes individuals avoid medication and understand symptoms.</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48" name="TextBox 47">
            <a:extLst>
              <a:ext uri="{FF2B5EF4-FFF2-40B4-BE49-F238E27FC236}">
                <a16:creationId xmlns:a16="http://schemas.microsoft.com/office/drawing/2014/main" id="{AF2DE1BE-DCDA-47A4-A4F1-4D2ECD73E6E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3209105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143000"/>
            <a:ext cx="11474245" cy="5181600"/>
          </a:xfrm>
        </p:spPr>
        <p:txBody>
          <a:bodyPr/>
          <a:lstStyle/>
          <a:p>
            <a:r>
              <a:rPr lang="en-US"/>
              <a:t>Specific Objective</a:t>
            </a:r>
          </a:p>
          <a:p>
            <a:pPr lvl="1"/>
            <a:r>
              <a:rPr lang="en-US" sz="1800">
                <a:latin typeface="Times New Roman" panose="02020603050405020304" pitchFamily="18" charset="0"/>
                <a:cs typeface="Times New Roman" panose="02020603050405020304" pitchFamily="18" charset="0"/>
              </a:rPr>
              <a:t>Acquire invasive and non-invasive data analysis for early identification</a:t>
            </a:r>
          </a:p>
          <a:p>
            <a:pPr marL="457200" lvl="1" indent="0">
              <a:buNone/>
            </a:pPr>
            <a:r>
              <a:rPr lang="en-US" sz="1800">
                <a:latin typeface="Times New Roman" panose="02020603050405020304" pitchFamily="18" charset="0"/>
                <a:cs typeface="Times New Roman" panose="02020603050405020304" pitchFamily="18" charset="0"/>
              </a:rPr>
              <a:t>     of depressive disorder.</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p>
          <a:p>
            <a:pPr lvl="1" algn="just"/>
            <a:r>
              <a:rPr lang="en-US" sz="1800">
                <a:latin typeface="Times New Roman" panose="02020603050405020304" pitchFamily="18" charset="0"/>
                <a:cs typeface="Times New Roman" panose="02020603050405020304" pitchFamily="18" charset="0"/>
              </a:rPr>
              <a:t>Recognize health parameters that can be collected using a wearable device to identify early depression symptoms.  </a:t>
            </a:r>
          </a:p>
          <a:p>
            <a:pPr lvl="1" algn="just"/>
            <a:r>
              <a:rPr lang="en-US" sz="1800">
                <a:latin typeface="Times New Roman" panose="02020603050405020304" pitchFamily="18" charset="0"/>
                <a:cs typeface="Times New Roman" panose="02020603050405020304" pitchFamily="18" charset="0"/>
              </a:rPr>
              <a:t>Identify techniques as alternative methods to collect the same parameter data. </a:t>
            </a:r>
          </a:p>
          <a:p>
            <a:pPr lvl="1" algn="just"/>
            <a:r>
              <a:rPr lang="en-US" sz="1800">
                <a:latin typeface="Times New Roman" panose="02020603050405020304" pitchFamily="18" charset="0"/>
                <a:cs typeface="Times New Roman" panose="02020603050405020304" pitchFamily="18" charset="0"/>
              </a:rPr>
              <a:t>Collect data using invasive (wearable) and non-invasive techniques and build methods to identify early depression symptoms </a:t>
            </a:r>
          </a:p>
          <a:p>
            <a:pPr lvl="1" algn="just"/>
            <a:r>
              <a:rPr lang="en-US" sz="1800">
                <a:latin typeface="Times New Roman" panose="02020603050405020304" pitchFamily="18" charset="0"/>
                <a:cs typeface="Times New Roman" panose="02020603050405020304" pitchFamily="18" charset="0"/>
              </a:rPr>
              <a:t>Predict the probability of abnormal physical changes towards depression with the designed models. </a:t>
            </a:r>
          </a:p>
          <a:p>
            <a:pPr lvl="1" algn="just"/>
            <a:r>
              <a:rPr lang="en-US" sz="1800">
                <a:latin typeface="Times New Roman" panose="02020603050405020304" pitchFamily="18" charset="0"/>
                <a:cs typeface="Times New Roman" panose="02020603050405020304" pitchFamily="18" charset="0"/>
              </a:rPr>
              <a:t>Integrate both models into the mobile app. </a:t>
            </a:r>
          </a:p>
        </p:txBody>
      </p:sp>
      <p:sp>
        <p:nvSpPr>
          <p:cNvPr id="10" name="TextBox 9">
            <a:extLst>
              <a:ext uri="{FF2B5EF4-FFF2-40B4-BE49-F238E27FC236}">
                <a16:creationId xmlns:a16="http://schemas.microsoft.com/office/drawing/2014/main" id="{EDC77A7F-8F48-4B16-B20E-6C07AE8D74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698249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7422205" y="-677118"/>
            <a:ext cx="6699514" cy="6021798"/>
          </a:xfrm>
          <a:prstGeom prst="rect">
            <a:avLst/>
          </a:prstGeom>
        </p:spPr>
      </p:pic>
      <p:pic>
        <p:nvPicPr>
          <p:cNvPr id="10" name="Picture 9">
            <a:extLst>
              <a:ext uri="{FF2B5EF4-FFF2-40B4-BE49-F238E27FC236}">
                <a16:creationId xmlns:a16="http://schemas.microsoft.com/office/drawing/2014/main" id="{CDCEBFE6-51D4-40EE-A78A-08A5E38707C8}"/>
              </a:ext>
            </a:extLst>
          </p:cNvPr>
          <p:cNvPicPr>
            <a:picLocks noChangeAspect="1"/>
          </p:cNvPicPr>
          <p:nvPr/>
        </p:nvPicPr>
        <p:blipFill>
          <a:blip r:embed="rId3"/>
          <a:stretch>
            <a:fillRect/>
          </a:stretch>
        </p:blipFill>
        <p:spPr>
          <a:xfrm>
            <a:off x="9093589" y="-224191"/>
            <a:ext cx="3505504" cy="3475021"/>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3"/>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963130" y="1320788"/>
            <a:ext cx="10363200" cy="752757"/>
          </a:xfrm>
        </p:spPr>
        <p:txBody>
          <a:bodyPr>
            <a:normAutofit/>
          </a:bodyPr>
          <a:lstStyle/>
          <a:p>
            <a:r>
              <a:rPr lang="en-US" sz="3600" kern="0" cap="none">
                <a:solidFill>
                  <a:srgbClr val="413243"/>
                </a:solidFill>
                <a:latin typeface="+mn-lt"/>
                <a:sym typeface="Neucha"/>
              </a:rPr>
              <a:t>Research</a:t>
            </a:r>
            <a:r>
              <a:rPr lang="en-US" sz="3600" kern="0">
                <a:solidFill>
                  <a:srgbClr val="61878C"/>
                </a:solidFill>
                <a:latin typeface="+mn-lt"/>
              </a:rPr>
              <a:t> </a:t>
            </a:r>
            <a:r>
              <a:rPr lang="en-US" sz="3600" kern="0" cap="none">
                <a:solidFill>
                  <a:srgbClr val="413243"/>
                </a:solidFill>
                <a:latin typeface="+mn-lt"/>
              </a:rPr>
              <a:t>Methodology</a:t>
            </a:r>
          </a:p>
        </p:txBody>
      </p:sp>
      <p:pic>
        <p:nvPicPr>
          <p:cNvPr id="9" name="Picture 8">
            <a:extLst>
              <a:ext uri="{FF2B5EF4-FFF2-40B4-BE49-F238E27FC236}">
                <a16:creationId xmlns:a16="http://schemas.microsoft.com/office/drawing/2014/main" id="{A2ED028A-7FF5-4B3C-AC8F-19C608A8C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634" y="104520"/>
            <a:ext cx="3959360" cy="3886208"/>
          </a:xfrm>
          <a:prstGeom prst="rect">
            <a:avLst/>
          </a:prstGeom>
        </p:spPr>
      </p:pic>
      <p:sp>
        <p:nvSpPr>
          <p:cNvPr id="13" name="Text Placeholder 2">
            <a:extLst>
              <a:ext uri="{FF2B5EF4-FFF2-40B4-BE49-F238E27FC236}">
                <a16:creationId xmlns:a16="http://schemas.microsoft.com/office/drawing/2014/main" id="{4680A2E5-8AB1-43A5-896C-B1E358E7938A}"/>
              </a:ext>
            </a:extLst>
          </p:cNvPr>
          <p:cNvSpPr txBox="1">
            <a:spLocks/>
          </p:cNvSpPr>
          <p:nvPr/>
        </p:nvSpPr>
        <p:spPr>
          <a:xfrm>
            <a:off x="1050680" y="3427497"/>
            <a:ext cx="8385150" cy="150018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sz="2400"/>
          </a:p>
          <a:p>
            <a:pPr marL="342900" indent="-342900">
              <a:buFont typeface="Arial" pitchFamily="34" charset="0"/>
              <a:buChar char="•"/>
            </a:pPr>
            <a:r>
              <a:rPr lang="en-US" sz="2400">
                <a:solidFill>
                  <a:schemeClr val="tx1"/>
                </a:solidFill>
              </a:rPr>
              <a:t>System Diagram </a:t>
            </a:r>
          </a:p>
          <a:p>
            <a:pPr marL="342900" indent="-342900">
              <a:buFont typeface="Arial" pitchFamily="34" charset="0"/>
              <a:buChar char="•"/>
            </a:pPr>
            <a:r>
              <a:rPr lang="en-US" sz="2400">
                <a:solidFill>
                  <a:schemeClr val="tx1"/>
                </a:solidFill>
              </a:rPr>
              <a:t>Technologies, techniques, algorithms to be used</a:t>
            </a:r>
          </a:p>
          <a:p>
            <a:pPr marL="342900" indent="-342900">
              <a:buFont typeface="Arial" pitchFamily="34" charset="0"/>
              <a:buChar char="•"/>
            </a:pPr>
            <a:r>
              <a:rPr lang="en-US" sz="2400">
                <a:solidFill>
                  <a:schemeClr val="tx1"/>
                </a:solidFill>
              </a:rPr>
              <a:t>System, personnel, and software specification Requirements</a:t>
            </a:r>
          </a:p>
          <a:p>
            <a:pPr marL="342900" indent="-342900">
              <a:buFont typeface="Arial" pitchFamily="34" charset="0"/>
              <a:buChar char="•"/>
            </a:pPr>
            <a:r>
              <a:rPr lang="en-US" sz="2400">
                <a:solidFill>
                  <a:schemeClr val="tx1"/>
                </a:solidFill>
              </a:rPr>
              <a:t>Work Breakdown Structure</a:t>
            </a:r>
          </a:p>
          <a:p>
            <a:endParaRPr lang="en-US" sz="2400" b="1" u="sng"/>
          </a:p>
        </p:txBody>
      </p:sp>
      <p:sp>
        <p:nvSpPr>
          <p:cNvPr id="11" name="TextBox 10">
            <a:extLst>
              <a:ext uri="{FF2B5EF4-FFF2-40B4-BE49-F238E27FC236}">
                <a16:creationId xmlns:a16="http://schemas.microsoft.com/office/drawing/2014/main" id="{FC0DA83B-15ED-44F1-B113-0854391C93D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75436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241DA-D475-4833-B53D-55088D8BF406}"/>
              </a:ext>
            </a:extLst>
          </p:cNvPr>
          <p:cNvPicPr>
            <a:picLocks noChangeAspect="1"/>
          </p:cNvPicPr>
          <p:nvPr/>
        </p:nvPicPr>
        <p:blipFill>
          <a:blip r:embed="rId2"/>
          <a:stretch>
            <a:fillRect/>
          </a:stretch>
        </p:blipFill>
        <p:spPr>
          <a:xfrm>
            <a:off x="8744031" y="896850"/>
            <a:ext cx="3992636" cy="4904341"/>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a:xfrm>
            <a:off x="1142999" y="1617749"/>
            <a:ext cx="8286136" cy="4596237"/>
          </a:xfrm>
        </p:spPr>
        <p:txBody>
          <a:bodyPr>
            <a:normAutofit fontScale="92500" lnSpcReduction="10000"/>
          </a:bodyPr>
          <a:lstStyle/>
          <a:p>
            <a:endParaRPr lang="en-US"/>
          </a:p>
          <a:p>
            <a:r>
              <a:rPr lang="en-US"/>
              <a:t>Why depression has become the most critical disorder?</a:t>
            </a:r>
          </a:p>
          <a:p>
            <a:pPr lvl="1">
              <a:lnSpc>
                <a:spcPct val="110000"/>
              </a:lnSpc>
            </a:pPr>
            <a:r>
              <a:rPr lang="en-US"/>
              <a:t>People are not receiving adequate treatments, which may lead to suicide.</a:t>
            </a:r>
          </a:p>
          <a:p>
            <a:pPr marL="457200" lvl="1" indent="0">
              <a:buNone/>
            </a:pPr>
            <a:endParaRPr lang="en-US"/>
          </a:p>
          <a:p>
            <a:r>
              <a:rPr lang="en-US"/>
              <a:t>What is the main reason people tend to avoid treatment for depression in Sri Lanka?</a:t>
            </a:r>
          </a:p>
          <a:p>
            <a:pPr lvl="1">
              <a:lnSpc>
                <a:spcPct val="110000"/>
              </a:lnSpc>
            </a:pPr>
            <a:r>
              <a:rPr lang="en-US"/>
              <a:t>In Sri Lanka, people may obscure the state of their minds due to social stigma and fear.</a:t>
            </a:r>
          </a:p>
          <a:p>
            <a:pPr marL="0" indent="0">
              <a:buNone/>
            </a:pPr>
            <a:endParaRPr lang="en-US"/>
          </a:p>
        </p:txBody>
      </p:sp>
      <p:pic>
        <p:nvPicPr>
          <p:cNvPr id="4" name="Picture 3">
            <a:extLst>
              <a:ext uri="{FF2B5EF4-FFF2-40B4-BE49-F238E27FC236}">
                <a16:creationId xmlns:a16="http://schemas.microsoft.com/office/drawing/2014/main" id="{43B6C145-9F07-421F-B613-F9612EC0D619}"/>
              </a:ext>
            </a:extLst>
          </p:cNvPr>
          <p:cNvPicPr>
            <a:picLocks noChangeAspect="1"/>
          </p:cNvPicPr>
          <p:nvPr/>
        </p:nvPicPr>
        <p:blipFill>
          <a:blip r:embed="rId3"/>
          <a:stretch>
            <a:fillRect/>
          </a:stretch>
        </p:blipFill>
        <p:spPr>
          <a:xfrm rot="5400000">
            <a:off x="85985" y="-317925"/>
            <a:ext cx="1793789" cy="2118198"/>
          </a:xfrm>
          <a:prstGeom prst="rect">
            <a:avLst/>
          </a:prstGeom>
        </p:spPr>
      </p:pic>
      <p:sp>
        <p:nvSpPr>
          <p:cNvPr id="7" name="Google Shape;463;p37">
            <a:extLst>
              <a:ext uri="{FF2B5EF4-FFF2-40B4-BE49-F238E27FC236}">
                <a16:creationId xmlns:a16="http://schemas.microsoft.com/office/drawing/2014/main" id="{9D6582AB-6620-4284-A96C-F1E8D6DBFCFE}"/>
              </a:ext>
            </a:extLst>
          </p:cNvPr>
          <p:cNvSpPr txBox="1">
            <a:spLocks/>
          </p:cNvSpPr>
          <p:nvPr/>
        </p:nvSpPr>
        <p:spPr>
          <a:xfrm>
            <a:off x="1143000" y="896850"/>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Tree>
    <p:extLst>
      <p:ext uri="{BB962C8B-B14F-4D97-AF65-F5344CB8AC3E}">
        <p14:creationId xmlns:p14="http://schemas.microsoft.com/office/powerpoint/2010/main" val="3325775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Diagram </a:t>
            </a:r>
          </a:p>
        </p:txBody>
      </p:sp>
      <p:pic>
        <p:nvPicPr>
          <p:cNvPr id="4" name="Picture 3">
            <a:extLst>
              <a:ext uri="{FF2B5EF4-FFF2-40B4-BE49-F238E27FC236}">
                <a16:creationId xmlns:a16="http://schemas.microsoft.com/office/drawing/2014/main" id="{18556927-72C8-4201-BE8D-FC0B61267079}"/>
              </a:ext>
            </a:extLst>
          </p:cNvPr>
          <p:cNvPicPr>
            <a:picLocks noChangeAspect="1"/>
          </p:cNvPicPr>
          <p:nvPr/>
        </p:nvPicPr>
        <p:blipFill>
          <a:blip r:embed="rId2"/>
          <a:stretch>
            <a:fillRect/>
          </a:stretch>
        </p:blipFill>
        <p:spPr>
          <a:xfrm>
            <a:off x="0" y="1574"/>
            <a:ext cx="1841152" cy="1121761"/>
          </a:xfrm>
          <a:prstGeom prst="rect">
            <a:avLst/>
          </a:prstGeom>
        </p:spPr>
      </p:pic>
      <p:sp>
        <p:nvSpPr>
          <p:cNvPr id="7" name="TextBox 6">
            <a:extLst>
              <a:ext uri="{FF2B5EF4-FFF2-40B4-BE49-F238E27FC236}">
                <a16:creationId xmlns:a16="http://schemas.microsoft.com/office/drawing/2014/main" id="{49C2162C-681E-4452-B928-228F0DA0612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9" name="Content Placeholder 8" descr="Diagram&#10;&#10;Description automatically generated">
            <a:extLst>
              <a:ext uri="{FF2B5EF4-FFF2-40B4-BE49-F238E27FC236}">
                <a16:creationId xmlns:a16="http://schemas.microsoft.com/office/drawing/2014/main" id="{511F6CEB-654C-4C16-A430-6B5671F1E5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76" t="3411" r="48463" b="55882"/>
          <a:stretch/>
        </p:blipFill>
        <p:spPr>
          <a:xfrm>
            <a:off x="1102935" y="1305920"/>
            <a:ext cx="10412927" cy="4774369"/>
          </a:xfrm>
          <a:ln>
            <a:solidFill>
              <a:srgbClr val="FF0000"/>
            </a:solidFill>
          </a:ln>
        </p:spPr>
      </p:pic>
    </p:spTree>
    <p:extLst>
      <p:ext uri="{BB962C8B-B14F-4D97-AF65-F5344CB8AC3E}">
        <p14:creationId xmlns:p14="http://schemas.microsoft.com/office/powerpoint/2010/main" val="235973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2B26E-D657-41D0-9623-45B9F6C2628F}"/>
              </a:ext>
            </a:extLst>
          </p:cNvPr>
          <p:cNvPicPr>
            <a:picLocks noChangeAspect="1"/>
          </p:cNvPicPr>
          <p:nvPr/>
        </p:nvPicPr>
        <p:blipFill>
          <a:blip r:embed="rId2"/>
          <a:stretch>
            <a:fillRect/>
          </a:stretch>
        </p:blipFill>
        <p:spPr>
          <a:xfrm>
            <a:off x="8995638" y="1535587"/>
            <a:ext cx="3648646" cy="4484214"/>
          </a:xfrm>
          <a:prstGeom prst="rect">
            <a:avLst/>
          </a:prstGeom>
        </p:spPr>
      </p:pic>
      <p:sp>
        <p:nvSpPr>
          <p:cNvPr id="2" name="Title 1">
            <a:extLst>
              <a:ext uri="{FF2B5EF4-FFF2-40B4-BE49-F238E27FC236}">
                <a16:creationId xmlns:a16="http://schemas.microsoft.com/office/drawing/2014/main" id="{4465435F-6361-422B-9D7D-AB3010079AED}"/>
              </a:ext>
            </a:extLst>
          </p:cNvPr>
          <p:cNvSpPr>
            <a:spLocks noGrp="1"/>
          </p:cNvSpPr>
          <p:nvPr>
            <p:ph type="title"/>
          </p:nvPr>
        </p:nvSpPr>
        <p:spPr/>
        <p:txBody>
          <a:bodyPr>
            <a:normAutofit/>
          </a:bodyPr>
          <a:lstStyle/>
          <a:p>
            <a:r>
              <a:rPr lang="en-US" sz="4000" b="1" kern="0">
                <a:solidFill>
                  <a:srgbClr val="61878C"/>
                </a:solidFill>
                <a:latin typeface="+mn-lt"/>
              </a:rPr>
              <a:t>Technologies, techniques, algorithms (cont’d)</a:t>
            </a:r>
          </a:p>
        </p:txBody>
      </p:sp>
      <p:sp>
        <p:nvSpPr>
          <p:cNvPr id="3" name="Content Placeholder 2">
            <a:extLst>
              <a:ext uri="{FF2B5EF4-FFF2-40B4-BE49-F238E27FC236}">
                <a16:creationId xmlns:a16="http://schemas.microsoft.com/office/drawing/2014/main" id="{0B42E678-BB9E-40E6-A17A-839F7C76C7EE}"/>
              </a:ext>
            </a:extLst>
          </p:cNvPr>
          <p:cNvSpPr>
            <a:spLocks noGrp="1"/>
          </p:cNvSpPr>
          <p:nvPr>
            <p:ph idx="1"/>
          </p:nvPr>
        </p:nvSpPr>
        <p:spPr/>
        <p:txBody>
          <a:bodyPr numCol="2">
            <a:normAutofit fontScale="92500" lnSpcReduction="10000"/>
          </a:bodyPr>
          <a:lstStyle/>
          <a:p>
            <a:r>
              <a:rPr lang="en-US"/>
              <a:t>Concepts				</a:t>
            </a:r>
          </a:p>
          <a:p>
            <a:pPr lvl="1"/>
            <a:r>
              <a:rPr lang="en-US"/>
              <a:t>Machine learning. </a:t>
            </a:r>
          </a:p>
          <a:p>
            <a:pPr marL="457200" lvl="1" indent="0">
              <a:buNone/>
            </a:pPr>
            <a:endParaRPr lang="en-US"/>
          </a:p>
          <a:p>
            <a:r>
              <a:rPr lang="en-US"/>
              <a:t>Classifiers</a:t>
            </a:r>
          </a:p>
          <a:p>
            <a:pPr lvl="1"/>
            <a:r>
              <a:rPr lang="en-US"/>
              <a:t>Support Vector Machine (SVM)</a:t>
            </a:r>
          </a:p>
          <a:p>
            <a:pPr lvl="1"/>
            <a:r>
              <a:rPr lang="en-US"/>
              <a:t>Binary Regression</a:t>
            </a:r>
          </a:p>
          <a:p>
            <a:pPr lvl="1"/>
            <a:r>
              <a:rPr lang="en-US"/>
              <a:t>K – Nearest Neighbors (k - NN) </a:t>
            </a:r>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r>
              <a:rPr lang="en-US"/>
              <a:t>Libraries</a:t>
            </a:r>
          </a:p>
          <a:p>
            <a:pPr lvl="1"/>
            <a:r>
              <a:rPr lang="en-US" dirty="0"/>
              <a:t>Scikit</a:t>
            </a:r>
            <a:r>
              <a:rPr lang="en-US"/>
              <a:t>-Learn </a:t>
            </a:r>
          </a:p>
          <a:p>
            <a:pPr lvl="1"/>
            <a:r>
              <a:rPr lang="en-US"/>
              <a:t>Python Flask</a:t>
            </a:r>
          </a:p>
          <a:p>
            <a:pPr lvl="1"/>
            <a:r>
              <a:rPr lang="en-US"/>
              <a:t>Python Pickle</a:t>
            </a:r>
          </a:p>
          <a:p>
            <a:pPr marL="457200" lvl="1" indent="0">
              <a:buNone/>
            </a:pPr>
            <a:endParaRPr lang="en-US"/>
          </a:p>
          <a:p>
            <a:pPr lvl="1">
              <a:buFont typeface="Arial" panose="020B0604020202020204" pitchFamily="34" charset="0"/>
              <a:buChar char="•"/>
            </a:pPr>
            <a:r>
              <a:rPr lang="en-US"/>
              <a:t>Packages </a:t>
            </a:r>
          </a:p>
          <a:p>
            <a:pPr lvl="2">
              <a:buFont typeface="Wingdings" panose="05000000000000000000" pitchFamily="2" charset="2"/>
              <a:buChar char="Ø"/>
            </a:pPr>
            <a:r>
              <a:rPr lang="en-US" sz="2800"/>
              <a:t>Python </a:t>
            </a:r>
            <a:r>
              <a:rPr lang="en-US" sz="2800" err="1"/>
              <a:t>SleepPy</a:t>
            </a:r>
            <a:endParaRPr lang="en-US" sz="2800"/>
          </a:p>
          <a:p>
            <a:pPr lvl="1"/>
            <a:endParaRPr lang="en-US"/>
          </a:p>
          <a:p>
            <a:pPr lvl="1">
              <a:buFont typeface="Arial" panose="020B0604020202020204" pitchFamily="34" charset="0"/>
              <a:buChar char="•"/>
            </a:pPr>
            <a:r>
              <a:rPr lang="en-US"/>
              <a:t>Dependencies </a:t>
            </a:r>
          </a:p>
          <a:p>
            <a:pPr lvl="2">
              <a:buFont typeface="Wingdings" panose="05000000000000000000" pitchFamily="2" charset="2"/>
              <a:buChar char="Ø"/>
            </a:pPr>
            <a:r>
              <a:rPr lang="en-US" sz="2800" err="1"/>
              <a:t>rawsensors</a:t>
            </a:r>
            <a:r>
              <a:rPr lang="en-US" sz="2800"/>
              <a:t>: ^0.0.3</a:t>
            </a:r>
          </a:p>
          <a:p>
            <a:pPr marL="457200" lvl="1" indent="0">
              <a:buNone/>
            </a:pPr>
            <a:endParaRPr lang="en-US"/>
          </a:p>
        </p:txBody>
      </p:sp>
      <p:sp>
        <p:nvSpPr>
          <p:cNvPr id="4" name="TextBox 3">
            <a:extLst>
              <a:ext uri="{FF2B5EF4-FFF2-40B4-BE49-F238E27FC236}">
                <a16:creationId xmlns:a16="http://schemas.microsoft.com/office/drawing/2014/main" id="{5C3FE4EB-AB17-41DF-A22F-69EAE75710D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132261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7B03DC-1464-44B0-80D0-31A30E72D42A}"/>
              </a:ext>
            </a:extLst>
          </p:cNvPr>
          <p:cNvPicPr>
            <a:picLocks noChangeAspect="1"/>
          </p:cNvPicPr>
          <p:nvPr/>
        </p:nvPicPr>
        <p:blipFill>
          <a:blip r:embed="rId2"/>
          <a:stretch>
            <a:fillRect/>
          </a:stretch>
        </p:blipFill>
        <p:spPr>
          <a:xfrm>
            <a:off x="9069355" y="-819880"/>
            <a:ext cx="4149461" cy="4106238"/>
          </a:xfrm>
          <a:prstGeom prst="rect">
            <a:avLst/>
          </a:prstGeom>
        </p:spPr>
      </p:pic>
      <p:pic>
        <p:nvPicPr>
          <p:cNvPr id="8" name="Picture 7">
            <a:extLst>
              <a:ext uri="{FF2B5EF4-FFF2-40B4-BE49-F238E27FC236}">
                <a16:creationId xmlns:a16="http://schemas.microsoft.com/office/drawing/2014/main" id="{FB17A3E2-CAFE-4A29-81C5-1143A92E95A8}"/>
              </a:ext>
            </a:extLst>
          </p:cNvPr>
          <p:cNvPicPr>
            <a:picLocks noChangeAspect="1"/>
          </p:cNvPicPr>
          <p:nvPr/>
        </p:nvPicPr>
        <p:blipFill>
          <a:blip r:embed="rId3"/>
          <a:stretch>
            <a:fillRect/>
          </a:stretch>
        </p:blipFill>
        <p:spPr>
          <a:xfrm>
            <a:off x="0" y="-101223"/>
            <a:ext cx="1841152" cy="1121761"/>
          </a:xfrm>
          <a:prstGeom prst="rect">
            <a:avLst/>
          </a:prstGeom>
        </p:spPr>
      </p:pic>
      <p:pic>
        <p:nvPicPr>
          <p:cNvPr id="9" name="Picture 8">
            <a:extLst>
              <a:ext uri="{FF2B5EF4-FFF2-40B4-BE49-F238E27FC236}">
                <a16:creationId xmlns:a16="http://schemas.microsoft.com/office/drawing/2014/main" id="{FE6894EE-D54D-4636-8766-73FF4C12B4C2}"/>
              </a:ext>
            </a:extLst>
          </p:cNvPr>
          <p:cNvPicPr>
            <a:picLocks noChangeAspect="1"/>
          </p:cNvPicPr>
          <p:nvPr/>
        </p:nvPicPr>
        <p:blipFill>
          <a:blip r:embed="rId4"/>
          <a:stretch>
            <a:fillRect/>
          </a:stretch>
        </p:blipFill>
        <p:spPr>
          <a:xfrm>
            <a:off x="10328988" y="312334"/>
            <a:ext cx="1756521" cy="155629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85000" lnSpcReduction="20000"/>
          </a:bodyPr>
          <a:lstStyle/>
          <a:p>
            <a:r>
              <a:rPr lang="en-US"/>
              <a:t>Functional Requirements</a:t>
            </a:r>
          </a:p>
          <a:p>
            <a:pPr marL="0" indent="0">
              <a:buNone/>
            </a:pPr>
            <a:endParaRPr lang="en-US"/>
          </a:p>
          <a:p>
            <a:pPr lvl="1"/>
            <a:r>
              <a:rPr lang="en-US" sz="2100">
                <a:latin typeface="Times New Roman" panose="02020603050405020304" pitchFamily="18" charset="0"/>
                <a:cs typeface="Times New Roman" panose="02020603050405020304" pitchFamily="18" charset="0"/>
              </a:rPr>
              <a:t>Analysis biometrics parameter data to identify individuals with abnormal behavioral changes toward depression. </a:t>
            </a:r>
          </a:p>
          <a:p>
            <a:pPr marL="457200" lvl="1" indent="0">
              <a:buNone/>
            </a:pPr>
            <a:endParaRPr lang="en-US" sz="2100">
              <a:latin typeface="Times New Roman" panose="02020603050405020304" pitchFamily="18" charset="0"/>
              <a:cs typeface="Times New Roman" panose="02020603050405020304" pitchFamily="18" charset="0"/>
            </a:endParaRPr>
          </a:p>
          <a:p>
            <a:pPr lvl="1"/>
            <a:r>
              <a:rPr lang="en-US" sz="2100">
                <a:latin typeface="Times New Roman" panose="02020603050405020304" pitchFamily="18" charset="0"/>
                <a:cs typeface="Times New Roman" panose="02020603050405020304" pitchFamily="18" charset="0"/>
              </a:rPr>
              <a:t>Predict the probability of having early depression symptoms based on analysis of biometric data gathering invasively &amp; non-invasively. </a:t>
            </a:r>
          </a:p>
          <a:p>
            <a:pPr marL="457200" lvl="1" indent="0">
              <a:buNone/>
            </a:pPr>
            <a:endParaRPr lang="en-US" sz="2100">
              <a:latin typeface="Times New Roman" panose="02020603050405020304" pitchFamily="18" charset="0"/>
              <a:cs typeface="Times New Roman" panose="02020603050405020304" pitchFamily="18" charset="0"/>
            </a:endParaRPr>
          </a:p>
          <a:p>
            <a:pPr lvl="1"/>
            <a:r>
              <a:rPr lang="en-US" sz="2100"/>
              <a:t>The user should be able to connect warble to the mobile application.</a:t>
            </a:r>
          </a:p>
          <a:p>
            <a:pPr marL="457200" lvl="1" indent="0">
              <a:buNone/>
            </a:pPr>
            <a:endParaRPr lang="en-US" sz="2100"/>
          </a:p>
          <a:p>
            <a:pPr lvl="1"/>
            <a:r>
              <a:rPr lang="en-US" sz="2100"/>
              <a:t>Users must provide necessary notifications when accessing the phone sensors. </a:t>
            </a:r>
          </a:p>
          <a:p>
            <a:pPr marL="457200" lvl="1" indent="0">
              <a:buNone/>
            </a:pPr>
            <a:endParaRPr lang="en-US" sz="2100"/>
          </a:p>
          <a:p>
            <a:pPr lvl="1"/>
            <a:r>
              <a:rPr lang="en-US" sz="2100"/>
              <a:t>Users should be able to check a daily summary of biometric data that has been collected.</a:t>
            </a:r>
          </a:p>
          <a:p>
            <a:pPr marL="457200" lvl="1" indent="0">
              <a:buNone/>
            </a:pPr>
            <a:endParaRPr lang="en-US" sz="2100"/>
          </a:p>
          <a:p>
            <a:pPr lvl="1"/>
            <a:r>
              <a:rPr lang="en-US" sz="2100"/>
              <a:t>Notify the guardian or mental health care provider. </a:t>
            </a:r>
          </a:p>
          <a:p>
            <a:pPr marL="457200" lvl="1" indent="0">
              <a:buNone/>
            </a:pPr>
            <a:endParaRPr lang="en-US" sz="2100"/>
          </a:p>
          <a:p>
            <a:pPr lvl="1"/>
            <a:r>
              <a:rPr lang="en-US" sz="2100"/>
              <a:t>Generate the comprehensive report summary</a:t>
            </a:r>
            <a:r>
              <a:rPr lang="en-US"/>
              <a:t>. </a:t>
            </a:r>
            <a:endParaRPr lang="en-US" sz="1800">
              <a:effectLst/>
              <a:latin typeface="Calibri" panose="020F0502020204030204" pitchFamily="34" charset="0"/>
              <a:ea typeface="Calibri" panose="020F0502020204030204" pitchFamily="34" charset="0"/>
              <a:cs typeface="Iskoola Pota" panose="020B0502040204020203" pitchFamily="34" charset="0"/>
            </a:endParaRPr>
          </a:p>
          <a:p>
            <a:pPr lvl="1"/>
            <a:endParaRPr lang="en-US"/>
          </a:p>
        </p:txBody>
      </p:sp>
      <p:sp>
        <p:nvSpPr>
          <p:cNvPr id="4" name="TextBox 3">
            <a:extLst>
              <a:ext uri="{FF2B5EF4-FFF2-40B4-BE49-F238E27FC236}">
                <a16:creationId xmlns:a16="http://schemas.microsoft.com/office/drawing/2014/main" id="{C6C4F427-C82A-489B-9B1A-ECCA35BA980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900094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endParaRPr lang="en-US"/>
          </a:p>
          <a:p>
            <a:r>
              <a:rPr lang="en-US"/>
              <a:t>Non - Functional Requirements</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Security</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lvl="1"/>
            <a:r>
              <a:rPr lang="en-US" sz="1800">
                <a:effectLst/>
                <a:latin typeface="Times New Roman" panose="02020603050405020304" pitchFamily="18" charset="0"/>
                <a:ea typeface="Calibri" panose="020F0502020204030204" pitchFamily="34" charset="0"/>
                <a:cs typeface="Times New Roman" panose="02020603050405020304" pitchFamily="18" charset="0"/>
              </a:rPr>
              <a:t>Privacy</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Reliability.</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Usability.</a:t>
            </a:r>
          </a:p>
          <a:p>
            <a:pPr marL="457200" lvl="1" indent="0">
              <a:buNone/>
            </a:pPr>
            <a:endParaRPr lang="en-US"/>
          </a:p>
        </p:txBody>
      </p:sp>
      <p:pic>
        <p:nvPicPr>
          <p:cNvPr id="4" name="Picture 3">
            <a:extLst>
              <a:ext uri="{FF2B5EF4-FFF2-40B4-BE49-F238E27FC236}">
                <a16:creationId xmlns:a16="http://schemas.microsoft.com/office/drawing/2014/main" id="{D9C75D7C-5151-49B4-8B78-FE57419F66DE}"/>
              </a:ext>
            </a:extLst>
          </p:cNvPr>
          <p:cNvPicPr>
            <a:picLocks noChangeAspect="1"/>
          </p:cNvPicPr>
          <p:nvPr/>
        </p:nvPicPr>
        <p:blipFill>
          <a:blip r:embed="rId2"/>
          <a:stretch>
            <a:fillRect/>
          </a:stretch>
        </p:blipFill>
        <p:spPr>
          <a:xfrm>
            <a:off x="7754005" y="533400"/>
            <a:ext cx="5791702" cy="5200339"/>
          </a:xfrm>
          <a:prstGeom prst="rect">
            <a:avLst/>
          </a:prstGeom>
        </p:spPr>
      </p:pic>
      <p:pic>
        <p:nvPicPr>
          <p:cNvPr id="7" name="Picture 6">
            <a:extLst>
              <a:ext uri="{FF2B5EF4-FFF2-40B4-BE49-F238E27FC236}">
                <a16:creationId xmlns:a16="http://schemas.microsoft.com/office/drawing/2014/main" id="{01B799CC-5121-424D-A748-A6C1BD1B7FBB}"/>
              </a:ext>
            </a:extLst>
          </p:cNvPr>
          <p:cNvPicPr>
            <a:picLocks noChangeAspect="1"/>
          </p:cNvPicPr>
          <p:nvPr/>
        </p:nvPicPr>
        <p:blipFill>
          <a:blip r:embed="rId3"/>
          <a:stretch>
            <a:fillRect/>
          </a:stretch>
        </p:blipFill>
        <p:spPr>
          <a:xfrm>
            <a:off x="8593394" y="1725007"/>
            <a:ext cx="2468282" cy="2782867"/>
          </a:xfrm>
          <a:prstGeom prst="rect">
            <a:avLst/>
          </a:prstGeom>
        </p:spPr>
      </p:pic>
      <p:pic>
        <p:nvPicPr>
          <p:cNvPr id="8" name="Picture 7">
            <a:extLst>
              <a:ext uri="{FF2B5EF4-FFF2-40B4-BE49-F238E27FC236}">
                <a16:creationId xmlns:a16="http://schemas.microsoft.com/office/drawing/2014/main" id="{9D984667-73F9-42A9-908D-202E4D8561A7}"/>
              </a:ext>
            </a:extLst>
          </p:cNvPr>
          <p:cNvPicPr>
            <a:picLocks noChangeAspect="1"/>
          </p:cNvPicPr>
          <p:nvPr/>
        </p:nvPicPr>
        <p:blipFill>
          <a:blip r:embed="rId4"/>
          <a:stretch>
            <a:fillRect/>
          </a:stretch>
        </p:blipFill>
        <p:spPr>
          <a:xfrm>
            <a:off x="0" y="-24799"/>
            <a:ext cx="1841152" cy="1121761"/>
          </a:xfrm>
          <a:prstGeom prst="rect">
            <a:avLst/>
          </a:prstGeom>
        </p:spPr>
      </p:pic>
      <p:sp>
        <p:nvSpPr>
          <p:cNvPr id="9" name="TextBox 8">
            <a:extLst>
              <a:ext uri="{FF2B5EF4-FFF2-40B4-BE49-F238E27FC236}">
                <a16:creationId xmlns:a16="http://schemas.microsoft.com/office/drawing/2014/main" id="{16B40F7A-2932-45F4-AD09-6DAED18B15B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249424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10" name="Picture 9">
            <a:extLst>
              <a:ext uri="{FF2B5EF4-FFF2-40B4-BE49-F238E27FC236}">
                <a16:creationId xmlns:a16="http://schemas.microsoft.com/office/drawing/2014/main" id="{B592B9AA-9F62-48E6-8014-3F725B7B6135}"/>
              </a:ext>
            </a:extLst>
          </p:cNvPr>
          <p:cNvPicPr>
            <a:picLocks noChangeAspect="1"/>
          </p:cNvPicPr>
          <p:nvPr/>
        </p:nvPicPr>
        <p:blipFill rotWithShape="1">
          <a:blip r:embed="rId2">
            <a:extLst>
              <a:ext uri="{28A0092B-C50C-407E-A947-70E740481C1C}">
                <a14:useLocalDpi xmlns:a14="http://schemas.microsoft.com/office/drawing/2010/main" val="0"/>
              </a:ext>
            </a:extLst>
          </a:blip>
          <a:srcRect l="28577" r="7804" b="35088"/>
          <a:stretch/>
        </p:blipFill>
        <p:spPr>
          <a:xfrm>
            <a:off x="838200" y="994857"/>
            <a:ext cx="10820400" cy="5389529"/>
          </a:xfrm>
          <a:prstGeom prst="rect">
            <a:avLst/>
          </a:prstGeom>
          <a:ln>
            <a:solidFill>
              <a:srgbClr val="C00000"/>
            </a:solidFill>
          </a:ln>
        </p:spPr>
      </p:pic>
      <p:pic>
        <p:nvPicPr>
          <p:cNvPr id="4" name="Picture 3">
            <a:extLst>
              <a:ext uri="{FF2B5EF4-FFF2-40B4-BE49-F238E27FC236}">
                <a16:creationId xmlns:a16="http://schemas.microsoft.com/office/drawing/2014/main" id="{5AB1C077-4B45-4328-BB57-3C8E51880BE6}"/>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E0EDAC7F-FC2F-4890-A986-98CAB8BE6EE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1488139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86141-3833-4206-9F35-200273BF1805}"/>
              </a:ext>
            </a:extLst>
          </p:cNvPr>
          <p:cNvPicPr>
            <a:picLocks noChangeAspect="1"/>
          </p:cNvPicPr>
          <p:nvPr/>
        </p:nvPicPr>
        <p:blipFill>
          <a:blip r:embed="rId2"/>
          <a:stretch>
            <a:fillRect/>
          </a:stretch>
        </p:blipFill>
        <p:spPr>
          <a:xfrm>
            <a:off x="-54860" y="-132409"/>
            <a:ext cx="1841152" cy="1121761"/>
          </a:xfrm>
          <a:prstGeom prst="rect">
            <a:avLst/>
          </a:prstGeom>
        </p:spPr>
      </p:pic>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600" y="1600201"/>
            <a:ext cx="5384800" cy="4525963"/>
          </a:xfrm>
        </p:spPr>
        <p:txBody>
          <a:bodyPr>
            <a:normAutofit/>
          </a:bodyPr>
          <a:lstStyle/>
          <a:p>
            <a:pPr>
              <a:lnSpc>
                <a:spcPct val="90000"/>
              </a:lnSpc>
              <a:spcBef>
                <a:spcPts val="0"/>
              </a:spcBef>
              <a:spcAft>
                <a:spcPts val="800"/>
              </a:spcAft>
            </a:pPr>
            <a:r>
              <a:rPr lang="en-US" sz="1300"/>
              <a:t>[10] Y. Tazawa, K.-c. Liang, M. Yoshimura, M. Kitazawa, Y. </a:t>
            </a:r>
            <a:r>
              <a:rPr lang="en-US" sz="1300" err="1"/>
              <a:t>Kaise</a:t>
            </a:r>
            <a:r>
              <a:rPr lang="en-US" sz="1300"/>
              <a:t> and A. </a:t>
            </a:r>
            <a:r>
              <a:rPr lang="en-US" sz="1300" err="1"/>
              <a:t>Takamiya</a:t>
            </a:r>
            <a:r>
              <a:rPr lang="en-US" sz="1300"/>
              <a:t>, "Evaluating depression with multimodal wristband-type wearable device: screening and assessing patient severity utilizing machine-learning," </a:t>
            </a:r>
            <a:r>
              <a:rPr lang="en-US" sz="1300" i="1" err="1"/>
              <a:t>Heliyon</a:t>
            </a:r>
            <a:r>
              <a:rPr lang="en-US" sz="1300" i="1"/>
              <a:t>, </a:t>
            </a:r>
            <a:r>
              <a:rPr lang="en-US" sz="1300"/>
              <a:t>vol. 6, no. 2, 2020. </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[11] R. Wang, W. Wang, A. </a:t>
            </a:r>
            <a:r>
              <a:rPr lang="en-US" sz="1300" err="1"/>
              <a:t>daSilva</a:t>
            </a:r>
            <a:r>
              <a:rPr lang="en-US" sz="1300"/>
              <a:t>, J. F. </a:t>
            </a:r>
            <a:r>
              <a:rPr lang="en-US" sz="1300" err="1"/>
              <a:t>Huckins</a:t>
            </a:r>
            <a:r>
              <a:rPr lang="en-US" sz="1300"/>
              <a:t>, W. M. Kelley, T. F. Heatherton and A. T. Campbell, "Tracking Depression Dynamics in College Students Using Mobile Phone and Wearable Sensing," </a:t>
            </a:r>
            <a:r>
              <a:rPr lang="en-US" sz="1300" i="1"/>
              <a:t>Proceedings of the ACM on Interactive, Mobile, Wearable and Ubiquitous Technologies, </a:t>
            </a:r>
            <a:r>
              <a:rPr lang="en-US" sz="1300"/>
              <a:t>vol. 2, no. 1, pp. 1-26, 2018</a:t>
            </a:r>
            <a:r>
              <a:rPr lang="en-US" sz="1300">
                <a:effectLst/>
              </a:rPr>
              <a:t>.</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[12] </a:t>
            </a:r>
            <a:r>
              <a:rPr lang="en-US" sz="1300" err="1"/>
              <a:t>Ghandeharioun</a:t>
            </a:r>
            <a:r>
              <a:rPr lang="en-US" sz="1300"/>
              <a:t>†, S. </a:t>
            </a:r>
            <a:r>
              <a:rPr lang="en-US" sz="1300" err="1"/>
              <a:t>Fedor</a:t>
            </a:r>
            <a:r>
              <a:rPr lang="en-US" sz="1300"/>
              <a:t>†, L. </a:t>
            </a:r>
            <a:r>
              <a:rPr lang="en-US" sz="1300" err="1"/>
              <a:t>Sangermano</a:t>
            </a:r>
            <a:r>
              <a:rPr lang="en-US" sz="1300"/>
              <a:t>, D. Ionescu, J. Alpert, C. Dale, D. Sontag and R. Picard, "Objective Assessment of Depressive Symptoms with," 2017</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[13] I. Moshe, Y. Terhorst, K. O. </a:t>
            </a:r>
            <a:r>
              <a:rPr lang="en-US" sz="1300" err="1"/>
              <a:t>Asare</a:t>
            </a:r>
            <a:r>
              <a:rPr lang="en-US" sz="1300"/>
              <a:t>, L. B. Sander, D. Ferreira, H. Baumeister, C. M. David and L. </a:t>
            </a:r>
            <a:r>
              <a:rPr lang="en-US" sz="1300" err="1"/>
              <a:t>Pulkki-Råback</a:t>
            </a:r>
            <a:r>
              <a:rPr lang="en-US" sz="1300"/>
              <a:t> , "Predicting Symptoms of Depression," </a:t>
            </a:r>
            <a:r>
              <a:rPr lang="en-US" sz="1300" err="1"/>
              <a:t>january</a:t>
            </a:r>
            <a:r>
              <a:rPr lang="en-US" sz="1300"/>
              <a:t> 2021</a:t>
            </a:r>
            <a:endParaRPr lang="en-US" sz="1300">
              <a:effectLst/>
            </a:endParaRPr>
          </a:p>
        </p:txBody>
      </p:sp>
      <p:sp>
        <p:nvSpPr>
          <p:cNvPr id="6" name="TextBox 5">
            <a:extLst>
              <a:ext uri="{FF2B5EF4-FFF2-40B4-BE49-F238E27FC236}">
                <a16:creationId xmlns:a16="http://schemas.microsoft.com/office/drawing/2014/main" id="{6F28A29E-A127-479C-9CAA-C570471648E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7" name="Picture 3">
            <a:extLst>
              <a:ext uri="{FF2B5EF4-FFF2-40B4-BE49-F238E27FC236}">
                <a16:creationId xmlns:a16="http://schemas.microsoft.com/office/drawing/2014/main" id="{D0B48717-FE12-414A-834A-A4FE066006D4}"/>
              </a:ext>
            </a:extLst>
          </p:cNvPr>
          <p:cNvPicPr>
            <a:picLocks noChangeAspect="1"/>
          </p:cNvPicPr>
          <p:nvPr/>
        </p:nvPicPr>
        <p:blipFill>
          <a:blip r:embed="rId3"/>
          <a:stretch>
            <a:fillRect/>
          </a:stretch>
        </p:blipFill>
        <p:spPr>
          <a:xfrm>
            <a:off x="6373635" y="1600201"/>
            <a:ext cx="5032730" cy="4525963"/>
          </a:xfrm>
          <a:prstGeom prst="rect">
            <a:avLst/>
          </a:prstGeom>
          <a:noFill/>
        </p:spPr>
      </p:pic>
      <p:pic>
        <p:nvPicPr>
          <p:cNvPr id="8" name="Graphic 5">
            <a:extLst>
              <a:ext uri="{FF2B5EF4-FFF2-40B4-BE49-F238E27FC236}">
                <a16:creationId xmlns:a16="http://schemas.microsoft.com/office/drawing/2014/main" id="{DF163CDB-543D-4252-A802-48294D1971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4224" y="1600201"/>
            <a:ext cx="4931551" cy="4143983"/>
          </a:xfrm>
          <a:prstGeom prst="rect">
            <a:avLst/>
          </a:prstGeom>
        </p:spPr>
      </p:pic>
      <p:sp>
        <p:nvSpPr>
          <p:cNvPr id="9" name="Title 1">
            <a:extLst>
              <a:ext uri="{FF2B5EF4-FFF2-40B4-BE49-F238E27FC236}">
                <a16:creationId xmlns:a16="http://schemas.microsoft.com/office/drawing/2014/main" id="{8A53590F-25AD-400C-A4F4-46BB0AABC4E1}"/>
              </a:ext>
            </a:extLst>
          </p:cNvPr>
          <p:cNvSpPr>
            <a:spLocks noGrp="1"/>
          </p:cNvSpPr>
          <p:nvPr>
            <p:ph type="title" idx="4294967295"/>
          </p:nvPr>
        </p:nvSpPr>
        <p:spPr/>
        <p:txBody>
          <a:bodyPr>
            <a:normAutofit/>
          </a:bodyPr>
          <a:lstStyle/>
          <a:p>
            <a:pPr algn="ctr"/>
            <a:r>
              <a:rPr lang="en-US" kern="0">
                <a:solidFill>
                  <a:srgbClr val="61878C"/>
                </a:solidFill>
                <a:latin typeface="+mn-lt"/>
              </a:rPr>
              <a:t>References</a:t>
            </a:r>
          </a:p>
        </p:txBody>
      </p:sp>
    </p:spTree>
    <p:extLst>
      <p:ext uri="{BB962C8B-B14F-4D97-AF65-F5344CB8AC3E}">
        <p14:creationId xmlns:p14="http://schemas.microsoft.com/office/powerpoint/2010/main" val="801158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t>IT18119718 |Liyanage </a:t>
            </a:r>
            <a:r>
              <a:rPr lang="en-US" err="1"/>
              <a:t>D.r.y</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9" name="Picture 8">
            <a:extLst>
              <a:ext uri="{FF2B5EF4-FFF2-40B4-BE49-F238E27FC236}">
                <a16:creationId xmlns:a16="http://schemas.microsoft.com/office/drawing/2014/main" id="{A36B2AD1-984D-43EE-A69A-D9664FBBC3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684" y="136188"/>
            <a:ext cx="2068316" cy="2331708"/>
          </a:xfrm>
          <a:prstGeom prst="rect">
            <a:avLst/>
          </a:prstGeom>
        </p:spPr>
      </p:pic>
    </p:spTree>
    <p:extLst>
      <p:ext uri="{BB962C8B-B14F-4D97-AF65-F5344CB8AC3E}">
        <p14:creationId xmlns:p14="http://schemas.microsoft.com/office/powerpoint/2010/main" val="370486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Background</a:t>
            </a:r>
          </a:p>
          <a:p>
            <a:pPr marL="342900" indent="-342900">
              <a:buFont typeface="Arial" panose="020B0604020202020204" pitchFamily="34" charset="0"/>
              <a:buChar char="•"/>
            </a:pPr>
            <a:r>
              <a:rPr lang="en-US" sz="2400">
                <a:solidFill>
                  <a:schemeClr val="tx1"/>
                </a:solidFill>
              </a:rPr>
              <a:t>Research Gap</a:t>
            </a:r>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4">
            <a:extLst>
              <a:ext uri="{28A0092B-C50C-407E-A947-70E740481C1C}">
                <a14:useLocalDpi xmlns:a14="http://schemas.microsoft.com/office/drawing/2010/main" val="0"/>
              </a:ext>
            </a:extLst>
          </a:blip>
          <a:srcRect l="21557" r="21557"/>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dirty="0">
                <a:ln>
                  <a:noFill/>
                </a:ln>
                <a:solidFill>
                  <a:srgbClr val="413243"/>
                </a:solidFill>
                <a:effectLst/>
                <a:uLnTx/>
                <a:uFillTx/>
                <a:latin typeface="+mn-lt"/>
                <a:sym typeface="Neucha"/>
              </a:rPr>
              <a:t>PHONE USAGE PATTERN ANALYSIS TO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5705669E-1A62-44A5-AF9E-5E7EDE17D44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103895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Background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lnSpcReduction="10000"/>
          </a:bodyPr>
          <a:lstStyle/>
          <a:p>
            <a:r>
              <a:rPr lang="en-US"/>
              <a:t>High phone usage among students and depression links together positively</a:t>
            </a:r>
            <a:r>
              <a:rPr lang="en-US" sz="2800">
                <a:latin typeface="Times New Roman" panose="02020603050405020304" pitchFamily="18" charset="0"/>
                <a:cs typeface="Times New Roman" panose="02020603050405020304" pitchFamily="18" charset="0"/>
              </a:rPr>
              <a:t>. </a:t>
            </a:r>
          </a:p>
          <a:p>
            <a:pPr lvl="1"/>
            <a:r>
              <a:rPr lang="en-US" sz="1800">
                <a:latin typeface="Times New Roman" panose="02020603050405020304" pitchFamily="18" charset="0"/>
                <a:cs typeface="Times New Roman" panose="02020603050405020304" pitchFamily="18" charset="0"/>
              </a:rPr>
              <a:t>Studied by Kadir </a:t>
            </a:r>
            <a:r>
              <a:rPr lang="en-US" sz="1800" err="1">
                <a:latin typeface="Times New Roman" panose="02020603050405020304" pitchFamily="18" charset="0"/>
                <a:cs typeface="Times New Roman" panose="02020603050405020304" pitchFamily="18" charset="0"/>
              </a:rPr>
              <a:t>Demirci</a:t>
            </a:r>
            <a:r>
              <a:rPr lang="en-US" sz="1800">
                <a:latin typeface="Times New Roman" panose="02020603050405020304" pitchFamily="18" charset="0"/>
                <a:cs typeface="Times New Roman" panose="02020603050405020304" pitchFamily="18" charset="0"/>
              </a:rPr>
              <a:t> et al. “Relationship of smartphone use severity with sleep quality, depression, and anxiety in university students” [14]. </a:t>
            </a:r>
          </a:p>
          <a:p>
            <a:pPr lvl="1"/>
            <a:r>
              <a:rPr lang="en-US" sz="1800">
                <a:latin typeface="Times New Roman" panose="02020603050405020304" pitchFamily="18" charset="0"/>
                <a:cs typeface="Times New Roman" panose="02020603050405020304" pitchFamily="18" charset="0"/>
              </a:rPr>
              <a:t>The research “Relationship between the Manner of Mobile Phone Use and Depression, Anxiety, and Stress in University Students” by Aleksandar </a:t>
            </a:r>
            <a:r>
              <a:rPr lang="en-US" sz="1800" err="1">
                <a:latin typeface="Times New Roman" panose="02020603050405020304" pitchFamily="18" charset="0"/>
                <a:cs typeface="Times New Roman" panose="02020603050405020304" pitchFamily="18" charset="0"/>
              </a:rPr>
              <a:t>Višnjić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Vladica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Veličković</a:t>
            </a:r>
            <a:r>
              <a:rPr lang="en-US" sz="1800">
                <a:latin typeface="Times New Roman" panose="02020603050405020304" pitchFamily="18" charset="0"/>
                <a:cs typeface="Times New Roman" panose="02020603050405020304" pitchFamily="18" charset="0"/>
              </a:rPr>
              <a:t> et al. [15].  </a:t>
            </a:r>
          </a:p>
          <a:p>
            <a:pPr lvl="1"/>
            <a:r>
              <a:rPr lang="en-US" sz="1800">
                <a:latin typeface="Times New Roman" panose="02020603050405020304" pitchFamily="18" charset="0"/>
                <a:cs typeface="Times New Roman" panose="02020603050405020304" pitchFamily="18" charset="0"/>
              </a:rPr>
              <a:t>The study by Sara </a:t>
            </a:r>
            <a:r>
              <a:rPr lang="en-US" sz="1800" err="1">
                <a:latin typeface="Times New Roman" panose="02020603050405020304" pitchFamily="18" charset="0"/>
                <a:cs typeface="Times New Roman" panose="02020603050405020304" pitchFamily="18" charset="0"/>
              </a:rPr>
              <a:t>Thomée</a:t>
            </a:r>
            <a:r>
              <a:rPr lang="en-US" sz="1800">
                <a:latin typeface="Times New Roman" panose="02020603050405020304" pitchFamily="18" charset="0"/>
                <a:cs typeface="Times New Roman" panose="02020603050405020304" pitchFamily="18" charset="0"/>
              </a:rPr>
              <a:t> et al. “Mobile phone use and stress, sleep disturbances, and symptoms of depression among young adults”  [16].</a:t>
            </a:r>
          </a:p>
          <a:p>
            <a:pPr marL="457200" lvl="1" indent="0">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r>
              <a:rPr lang="en-US"/>
              <a:t>Evaluate the relationship between the duration of time spent using the Internet for leisure and depressive symptoms. </a:t>
            </a:r>
          </a:p>
          <a:p>
            <a:pPr lvl="1"/>
            <a:r>
              <a:rPr lang="en-US" sz="1800">
                <a:latin typeface="Times New Roman" panose="02020603050405020304" pitchFamily="18" charset="0"/>
                <a:cs typeface="Times New Roman" panose="02020603050405020304" pitchFamily="18" charset="0"/>
              </a:rPr>
              <a:t>The research have conducted by the School of Health and Social Development, Deakin University [17]. </a:t>
            </a:r>
          </a:p>
          <a:p>
            <a:pPr lvl="1"/>
            <a:r>
              <a:rPr lang="en-US" sz="1800">
                <a:latin typeface="Times New Roman" panose="02020603050405020304" pitchFamily="18" charset="0"/>
                <a:cs typeface="Times New Roman" panose="02020603050405020304" pitchFamily="18" charset="0"/>
              </a:rPr>
              <a:t>They have shown depressive symptoms were most frequent among higher users of the Internet (3 or more hours per day) among females only Compared to adolescents reporting Internet use for two hours or less.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en-US"/>
          </a:p>
        </p:txBody>
      </p:sp>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676737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2A0169-C904-4FF1-AB75-4B61EB478664}"/>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52552DB7-A5CF-4608-9110-B0E62064821B}"/>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1807DF87-5D5A-4222-A32B-0ED3464388F8}"/>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3BB2462-D1A3-4B7D-B983-712DE05B0452}"/>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2A71388D-9821-4E4A-BADC-B501DA81FF11}"/>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2B3FD60D-01E5-4C4F-B1C2-E9926FD4F0C5}"/>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Background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a:t>Addiction to social media can reflect suffering from depression disorder</a:t>
            </a:r>
            <a:r>
              <a:rPr lang="en-US" sz="2800">
                <a:latin typeface="Times New Roman" panose="02020603050405020304" pitchFamily="18" charset="0"/>
                <a:cs typeface="Times New Roman" panose="02020603050405020304" pitchFamily="18" charset="0"/>
              </a:rPr>
              <a:t>. </a:t>
            </a:r>
          </a:p>
          <a:p>
            <a:pPr lvl="1" algn="just"/>
            <a:r>
              <a:rPr lang="en-US" sz="1800">
                <a:latin typeface="Times New Roman" panose="02020603050405020304" pitchFamily="18" charset="0"/>
                <a:ea typeface="Calibri" panose="020F0502020204030204" pitchFamily="34" charset="0"/>
                <a:cs typeface="Times New Roman" panose="02020603050405020304" pitchFamily="18" charset="0"/>
              </a:rPr>
              <a:t>The study have conducted by </a:t>
            </a:r>
            <a:r>
              <a:rPr lang="en-US" sz="1800">
                <a:latin typeface="Times New Roman" panose="02020603050405020304" pitchFamily="18" charset="0"/>
                <a:cs typeface="Times New Roman" panose="02020603050405020304" pitchFamily="18" charset="0"/>
              </a:rPr>
              <a:t>Amit </a:t>
            </a:r>
            <a:r>
              <a:rPr lang="en-US" sz="1800" err="1">
                <a:latin typeface="Times New Roman" panose="02020603050405020304" pitchFamily="18" charset="0"/>
                <a:cs typeface="Times New Roman" panose="02020603050405020304" pitchFamily="18" charset="0"/>
              </a:rPr>
              <a:t>Chowdhry</a:t>
            </a:r>
            <a:r>
              <a:rPr lang="en-US" sz="1800">
                <a:latin typeface="Times New Roman" panose="02020603050405020304" pitchFamily="18" charset="0"/>
                <a:cs typeface="Times New Roman" panose="02020603050405020304" pitchFamily="18" charset="0"/>
              </a:rPr>
              <a:t> [18]. </a:t>
            </a:r>
          </a:p>
          <a:p>
            <a:pPr lvl="1" algn="just"/>
            <a:r>
              <a:rPr lang="en-US" sz="1800">
                <a:effectLst/>
                <a:latin typeface="Times New Roman" panose="02020603050405020304" pitchFamily="18" charset="0"/>
                <a:ea typeface="Calibri" panose="020F0502020204030204" pitchFamily="34" charset="0"/>
                <a:cs typeface="Times New Roman" panose="02020603050405020304" pitchFamily="18" charset="0"/>
              </a:rPr>
              <a:t>The study have proved </a:t>
            </a:r>
            <a:r>
              <a:rPr lang="en-US" sz="1800">
                <a:latin typeface="Times New Roman" panose="02020603050405020304" pitchFamily="18" charset="0"/>
                <a:cs typeface="Times New Roman" panose="02020603050405020304" pitchFamily="18" charset="0"/>
              </a:rPr>
              <a:t>compare to people who use social media less frequently participants that use social media very frequently have 2.7 times the likelihood of depression.</a:t>
            </a:r>
          </a:p>
          <a:p>
            <a:pPr marL="457200" lvl="1" indent="0" algn="just">
              <a:buNone/>
            </a:pPr>
            <a:r>
              <a:rPr lang="en-US" sz="1800">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r>
              <a:rPr lang="en-US"/>
              <a:t>Track depression using Touchscreen typing pattern analysis.</a:t>
            </a:r>
          </a:p>
          <a:p>
            <a:pPr lvl="1"/>
            <a:r>
              <a:rPr lang="en-US" sz="1800">
                <a:latin typeface="Times New Roman" panose="02020603050405020304" pitchFamily="18" charset="0"/>
                <a:cs typeface="Times New Roman" panose="02020603050405020304" pitchFamily="18" charset="0"/>
              </a:rPr>
              <a:t>A study by </a:t>
            </a:r>
            <a:r>
              <a:rPr lang="en-US" sz="1800" err="1">
                <a:latin typeface="Times New Roman" panose="02020603050405020304" pitchFamily="18" charset="0"/>
                <a:cs typeface="Times New Roman" panose="02020603050405020304" pitchFamily="18" charset="0"/>
              </a:rPr>
              <a:t>Rafail-Evangelos</a:t>
            </a:r>
            <a:r>
              <a:rPr lang="en-US" sz="1800">
                <a:latin typeface="Times New Roman" panose="02020603050405020304" pitchFamily="18" charset="0"/>
                <a:cs typeface="Times New Roman" panose="02020603050405020304" pitchFamily="18" charset="0"/>
              </a:rPr>
              <a:t> Mastoras1, </a:t>
            </a:r>
            <a:r>
              <a:rPr lang="en-US" sz="1800" err="1">
                <a:latin typeface="Times New Roman" panose="02020603050405020304" pitchFamily="18" charset="0"/>
                <a:cs typeface="Times New Roman" panose="02020603050405020304" pitchFamily="18" charset="0"/>
              </a:rPr>
              <a:t>Dimitrios</a:t>
            </a:r>
            <a:r>
              <a:rPr lang="en-US" sz="1800">
                <a:latin typeface="Times New Roman" panose="02020603050405020304" pitchFamily="18" charset="0"/>
                <a:cs typeface="Times New Roman" panose="02020603050405020304" pitchFamily="18" charset="0"/>
              </a:rPr>
              <a:t> Iakovakis1, et al [19].</a:t>
            </a:r>
          </a:p>
          <a:p>
            <a:pPr lvl="1"/>
            <a:r>
              <a:rPr lang="en-US" sz="1800">
                <a:latin typeface="Times New Roman" panose="02020603050405020304" pitchFamily="18" charset="0"/>
                <a:cs typeface="Times New Roman" panose="02020603050405020304" pitchFamily="18" charset="0"/>
              </a:rPr>
              <a:t>They have used </a:t>
            </a:r>
            <a:r>
              <a:rPr lang="en-US" sz="1800" err="1">
                <a:latin typeface="Times New Roman" panose="02020603050405020304" pitchFamily="18" charset="0"/>
                <a:cs typeface="Times New Roman" panose="02020603050405020304" pitchFamily="18" charset="0"/>
              </a:rPr>
              <a:t>TypeOfMood</a:t>
            </a:r>
            <a:r>
              <a:rPr lang="en-US" sz="1800">
                <a:latin typeface="Times New Roman" panose="02020603050405020304" pitchFamily="18" charset="0"/>
                <a:cs typeface="Times New Roman" panose="02020603050405020304" pitchFamily="18" charset="0"/>
              </a:rPr>
              <a:t> app to collect the data to the analysis </a:t>
            </a:r>
          </a:p>
        </p:txBody>
      </p:sp>
      <p:sp>
        <p:nvSpPr>
          <p:cNvPr id="9" name="TextBox 8">
            <a:extLst>
              <a:ext uri="{FF2B5EF4-FFF2-40B4-BE49-F238E27FC236}">
                <a16:creationId xmlns:a16="http://schemas.microsoft.com/office/drawing/2014/main" id="{B1E7C9BC-F357-4124-93E7-44BB39472DA5}"/>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64390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241DA-D475-4833-B53D-55088D8BF406}"/>
              </a:ext>
            </a:extLst>
          </p:cNvPr>
          <p:cNvPicPr>
            <a:picLocks noChangeAspect="1"/>
          </p:cNvPicPr>
          <p:nvPr/>
        </p:nvPicPr>
        <p:blipFill>
          <a:blip r:embed="rId2"/>
          <a:stretch>
            <a:fillRect/>
          </a:stretch>
        </p:blipFill>
        <p:spPr>
          <a:xfrm>
            <a:off x="8744031" y="896850"/>
            <a:ext cx="3992636" cy="4904341"/>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a:xfrm>
            <a:off x="1142999" y="1617749"/>
            <a:ext cx="8286136" cy="4596237"/>
          </a:xfrm>
        </p:spPr>
        <p:txBody>
          <a:bodyPr>
            <a:normAutofit fontScale="92500" lnSpcReduction="20000"/>
          </a:bodyPr>
          <a:lstStyle/>
          <a:p>
            <a:endParaRPr lang="en-US"/>
          </a:p>
          <a:p>
            <a:r>
              <a:rPr lang="en-US"/>
              <a:t>What is the primary concern of mental health providers?</a:t>
            </a:r>
          </a:p>
          <a:p>
            <a:pPr lvl="1"/>
            <a:r>
              <a:rPr lang="en-US"/>
              <a:t>Mental health providers have problems with monitoring of individuals for two weeks.</a:t>
            </a:r>
          </a:p>
          <a:p>
            <a:pPr marL="457200" lvl="1" indent="0">
              <a:buNone/>
            </a:pPr>
            <a:endParaRPr lang="en-US"/>
          </a:p>
          <a:p>
            <a:r>
              <a:rPr lang="en-US"/>
              <a:t>Why the industry need an automate solution to assess the depression?</a:t>
            </a:r>
          </a:p>
          <a:p>
            <a:pPr lvl="1"/>
            <a:r>
              <a:rPr lang="en-US"/>
              <a:t>Periodic assessment based on structured or unstructured clinical interviews may bias the different aspects of individuals.</a:t>
            </a:r>
          </a:p>
          <a:p>
            <a:pPr marL="0" indent="0">
              <a:buNone/>
            </a:pPr>
            <a:endParaRPr lang="en-US"/>
          </a:p>
        </p:txBody>
      </p:sp>
      <p:pic>
        <p:nvPicPr>
          <p:cNvPr id="4" name="Picture 3">
            <a:extLst>
              <a:ext uri="{FF2B5EF4-FFF2-40B4-BE49-F238E27FC236}">
                <a16:creationId xmlns:a16="http://schemas.microsoft.com/office/drawing/2014/main" id="{43B6C145-9F07-421F-B613-F9612EC0D619}"/>
              </a:ext>
            </a:extLst>
          </p:cNvPr>
          <p:cNvPicPr>
            <a:picLocks noChangeAspect="1"/>
          </p:cNvPicPr>
          <p:nvPr/>
        </p:nvPicPr>
        <p:blipFill>
          <a:blip r:embed="rId3"/>
          <a:stretch>
            <a:fillRect/>
          </a:stretch>
        </p:blipFill>
        <p:spPr>
          <a:xfrm rot="5400000">
            <a:off x="85985" y="-317925"/>
            <a:ext cx="1793789" cy="2118198"/>
          </a:xfrm>
          <a:prstGeom prst="rect">
            <a:avLst/>
          </a:prstGeom>
        </p:spPr>
      </p:pic>
      <p:sp>
        <p:nvSpPr>
          <p:cNvPr id="7" name="Google Shape;463;p37">
            <a:extLst>
              <a:ext uri="{FF2B5EF4-FFF2-40B4-BE49-F238E27FC236}">
                <a16:creationId xmlns:a16="http://schemas.microsoft.com/office/drawing/2014/main" id="{9D6582AB-6620-4284-A96C-F1E8D6DBFCFE}"/>
              </a:ext>
            </a:extLst>
          </p:cNvPr>
          <p:cNvSpPr txBox="1">
            <a:spLocks/>
          </p:cNvSpPr>
          <p:nvPr/>
        </p:nvSpPr>
        <p:spPr>
          <a:xfrm>
            <a:off x="1142999" y="896850"/>
            <a:ext cx="74995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 (</a:t>
            </a:r>
            <a:r>
              <a:rPr kumimoji="0" lang="en-US" sz="4400" b="1" i="0" u="none" strike="noStrike" kern="0" cap="none" spc="0" normalizeH="0" baseline="0" noProof="0" err="1">
                <a:ln>
                  <a:noFill/>
                </a:ln>
                <a:solidFill>
                  <a:srgbClr val="61878C"/>
                </a:solidFill>
                <a:effectLst/>
                <a:uLnTx/>
                <a:uFillTx/>
                <a:latin typeface="+mn-lt"/>
                <a:sym typeface="Neucha"/>
              </a:rPr>
              <a:t>Cont</a:t>
            </a:r>
            <a:r>
              <a:rPr lang="en-US" sz="4400" kern="0">
                <a:solidFill>
                  <a:srgbClr val="61878C"/>
                </a:solidFill>
                <a:latin typeface="+mn-lt"/>
              </a:rPr>
              <a:t>’d)</a:t>
            </a:r>
            <a:endParaRPr kumimoji="0" lang="en-US" sz="4400" b="1" i="0" u="none" strike="noStrike" kern="0" cap="none" spc="0" normalizeH="0" baseline="0" noProof="0">
              <a:ln>
                <a:noFill/>
              </a:ln>
              <a:solidFill>
                <a:srgbClr val="61878C"/>
              </a:solidFill>
              <a:effectLst/>
              <a:uLnTx/>
              <a:uFillTx/>
              <a:latin typeface="+mn-lt"/>
              <a:sym typeface="Neucha"/>
            </a:endParaRPr>
          </a:p>
        </p:txBody>
      </p:sp>
    </p:spTree>
    <p:extLst>
      <p:ext uri="{BB962C8B-B14F-4D97-AF65-F5344CB8AC3E}">
        <p14:creationId xmlns:p14="http://schemas.microsoft.com/office/powerpoint/2010/main" val="3923241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315103D-C826-4FF1-A6C0-5B7580376673}"/>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509AA335-9F40-4568-8F6B-3D55FCBAD349}"/>
              </a:ext>
            </a:extLst>
          </p:cNvPr>
          <p:cNvSpPr>
            <a:spLocks noGrp="1"/>
          </p:cNvSpPr>
          <p:nvPr>
            <p:ph type="title"/>
          </p:nvPr>
        </p:nvSpPr>
        <p:spPr/>
        <p:txBody>
          <a:bodyPr>
            <a:normAutofit/>
          </a:bodyPr>
          <a:lstStyle/>
          <a:p>
            <a:r>
              <a:rPr lang="en-US" b="1" kern="0">
                <a:solidFill>
                  <a:srgbClr val="61878C"/>
                </a:solidFill>
                <a:latin typeface="+mn-lt"/>
              </a:rPr>
              <a:t>Research Gap</a:t>
            </a:r>
          </a:p>
        </p:txBody>
      </p:sp>
      <p:graphicFrame>
        <p:nvGraphicFramePr>
          <p:cNvPr id="4" name="Table 4">
            <a:extLst>
              <a:ext uri="{FF2B5EF4-FFF2-40B4-BE49-F238E27FC236}">
                <a16:creationId xmlns:a16="http://schemas.microsoft.com/office/drawing/2014/main" id="{30AEFFC1-BCCD-4EB4-824D-1E1BA948F834}"/>
              </a:ext>
            </a:extLst>
          </p:cNvPr>
          <p:cNvGraphicFramePr>
            <a:graphicFrameLocks noGrp="1"/>
          </p:cNvGraphicFramePr>
          <p:nvPr>
            <p:ph idx="1"/>
          </p:nvPr>
        </p:nvGraphicFramePr>
        <p:xfrm>
          <a:off x="904875" y="1232535"/>
          <a:ext cx="9723115" cy="3871893"/>
        </p:xfrm>
        <a:graphic>
          <a:graphicData uri="http://schemas.openxmlformats.org/drawingml/2006/table">
            <a:tbl>
              <a:tblPr firstRow="1" bandRow="1">
                <a:tableStyleId>{5C22544A-7EE6-4342-B048-85BDC9FD1C3A}</a:tableStyleId>
              </a:tblPr>
              <a:tblGrid>
                <a:gridCol w="4901682">
                  <a:extLst>
                    <a:ext uri="{9D8B030D-6E8A-4147-A177-3AD203B41FA5}">
                      <a16:colId xmlns:a16="http://schemas.microsoft.com/office/drawing/2014/main" val="3819598276"/>
                    </a:ext>
                  </a:extLst>
                </a:gridCol>
                <a:gridCol w="895738">
                  <a:extLst>
                    <a:ext uri="{9D8B030D-6E8A-4147-A177-3AD203B41FA5}">
                      <a16:colId xmlns:a16="http://schemas.microsoft.com/office/drawing/2014/main" val="1267106323"/>
                    </a:ext>
                  </a:extLst>
                </a:gridCol>
                <a:gridCol w="905070">
                  <a:extLst>
                    <a:ext uri="{9D8B030D-6E8A-4147-A177-3AD203B41FA5}">
                      <a16:colId xmlns:a16="http://schemas.microsoft.com/office/drawing/2014/main" val="332701219"/>
                    </a:ext>
                  </a:extLst>
                </a:gridCol>
                <a:gridCol w="867747">
                  <a:extLst>
                    <a:ext uri="{9D8B030D-6E8A-4147-A177-3AD203B41FA5}">
                      <a16:colId xmlns:a16="http://schemas.microsoft.com/office/drawing/2014/main" val="3670689513"/>
                    </a:ext>
                  </a:extLst>
                </a:gridCol>
                <a:gridCol w="951722">
                  <a:extLst>
                    <a:ext uri="{9D8B030D-6E8A-4147-A177-3AD203B41FA5}">
                      <a16:colId xmlns:a16="http://schemas.microsoft.com/office/drawing/2014/main" val="3113223533"/>
                    </a:ext>
                  </a:extLst>
                </a:gridCol>
                <a:gridCol w="1201156">
                  <a:extLst>
                    <a:ext uri="{9D8B030D-6E8A-4147-A177-3AD203B41FA5}">
                      <a16:colId xmlns:a16="http://schemas.microsoft.com/office/drawing/2014/main" val="3900387441"/>
                    </a:ext>
                  </a:extLst>
                </a:gridCol>
              </a:tblGrid>
              <a:tr h="573218">
                <a:tc>
                  <a:txBody>
                    <a:bodyPr/>
                    <a:lstStyle/>
                    <a:p>
                      <a:endParaRPr lang="en-US"/>
                    </a:p>
                  </a:txBody>
                  <a:tcPr/>
                </a:tc>
                <a:tc>
                  <a:txBody>
                    <a:bodyPr/>
                    <a:lstStyle/>
                    <a:p>
                      <a:pPr algn="ctr"/>
                      <a:r>
                        <a:rPr lang="en-US"/>
                        <a:t>[15]</a:t>
                      </a:r>
                    </a:p>
                    <a:p>
                      <a:pPr algn="ctr"/>
                      <a:r>
                        <a:rPr lang="en-US"/>
                        <a:t>[16]</a:t>
                      </a:r>
                    </a:p>
                    <a:p>
                      <a:pPr lvl="0" algn="ctr">
                        <a:buNone/>
                      </a:pPr>
                      <a:r>
                        <a:rPr lang="en-US"/>
                        <a:t>[17]</a:t>
                      </a:r>
                    </a:p>
                  </a:txBody>
                  <a:tcPr anchor="ctr"/>
                </a:tc>
                <a:tc>
                  <a:txBody>
                    <a:bodyPr/>
                    <a:lstStyle/>
                    <a:p>
                      <a:pPr algn="ctr"/>
                      <a:r>
                        <a:rPr lang="en-US"/>
                        <a:t>[18]</a:t>
                      </a:r>
                    </a:p>
                  </a:txBody>
                  <a:tcPr anchor="ctr"/>
                </a:tc>
                <a:tc>
                  <a:txBody>
                    <a:bodyPr/>
                    <a:lstStyle/>
                    <a:p>
                      <a:pPr algn="ctr"/>
                      <a:r>
                        <a:rPr lang="en-US"/>
                        <a:t>[19]</a:t>
                      </a:r>
                    </a:p>
                  </a:txBody>
                  <a:tcPr anchor="ctr"/>
                </a:tc>
                <a:tc>
                  <a:txBody>
                    <a:bodyPr/>
                    <a:lstStyle/>
                    <a:p>
                      <a:pPr algn="ctr"/>
                      <a:r>
                        <a:rPr lang="en-US"/>
                        <a:t>[20]</a:t>
                      </a:r>
                    </a:p>
                  </a:txBody>
                  <a:tcPr anchor="ctr"/>
                </a:tc>
                <a:tc>
                  <a:txBody>
                    <a:bodyPr/>
                    <a:lstStyle/>
                    <a:p>
                      <a:pPr algn="ctr"/>
                      <a:r>
                        <a:rPr lang="en-US" sz="1600"/>
                        <a:t>Proposed System</a:t>
                      </a:r>
                    </a:p>
                  </a:txBody>
                  <a:tcPr anchor="ctr"/>
                </a:tc>
                <a:extLst>
                  <a:ext uri="{0D108BD9-81ED-4DB2-BD59-A6C34878D82A}">
                    <a16:rowId xmlns:a16="http://schemas.microsoft.com/office/drawing/2014/main" val="835172071"/>
                  </a:ext>
                </a:extLst>
              </a:tr>
              <a:tr h="687977">
                <a:tc>
                  <a:txBody>
                    <a:bodyPr/>
                    <a:lstStyle/>
                    <a:p>
                      <a:pPr lvl="0" algn="l">
                        <a:lnSpc>
                          <a:spcPct val="100000"/>
                        </a:lnSpc>
                        <a:spcBef>
                          <a:spcPts val="0"/>
                        </a:spcBef>
                        <a:spcAft>
                          <a:spcPts val="0"/>
                        </a:spcAft>
                        <a:buNone/>
                      </a:pPr>
                      <a:endParaRPr lang="en-US" sz="1800" b="0" i="0" u="none" strike="noStrike" noProof="0">
                        <a:latin typeface="Cambria"/>
                      </a:endParaRPr>
                    </a:p>
                    <a:p>
                      <a:pPr marL="0" marR="0" lvl="0" indent="0" algn="l">
                        <a:lnSpc>
                          <a:spcPct val="100000"/>
                        </a:lnSpc>
                        <a:spcBef>
                          <a:spcPts val="0"/>
                        </a:spcBef>
                        <a:spcAft>
                          <a:spcPts val="0"/>
                        </a:spcAft>
                        <a:buClrTx/>
                        <a:buSzTx/>
                        <a:buFontTx/>
                        <a:buNone/>
                      </a:pPr>
                      <a:r>
                        <a:rPr lang="en-US"/>
                        <a:t>Depression analysis based on phone usage pattern.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645293"/>
                  </a:ext>
                </a:extLst>
              </a:tr>
              <a:tr h="681031">
                <a:tc>
                  <a:txBody>
                    <a:bodyPr/>
                    <a:lstStyle/>
                    <a:p>
                      <a:pPr marL="0" marR="0" lvl="0" indent="0" algn="l">
                        <a:lnSpc>
                          <a:spcPct val="100000"/>
                        </a:lnSpc>
                        <a:spcBef>
                          <a:spcPts val="0"/>
                        </a:spcBef>
                        <a:spcAft>
                          <a:spcPts val="0"/>
                        </a:spcAft>
                        <a:buNone/>
                      </a:pPr>
                      <a:r>
                        <a:rPr lang="en-US" sz="1800" b="0" i="0" u="none" strike="noStrike" noProof="0">
                          <a:latin typeface="Cambria"/>
                        </a:rPr>
                        <a:t>Collect data without user contribution for the analysis.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7257765"/>
                  </a:ext>
                </a:extLst>
              </a:tr>
              <a:tr h="681031">
                <a:tc>
                  <a:txBody>
                    <a:bodyPr/>
                    <a:lstStyle/>
                    <a:p>
                      <a:pPr marL="0" lvl="0" indent="0" algn="l">
                        <a:lnSpc>
                          <a:spcPct val="100000"/>
                        </a:lnSpc>
                        <a:spcBef>
                          <a:spcPts val="0"/>
                        </a:spcBef>
                        <a:spcAft>
                          <a:spcPts val="0"/>
                        </a:spcAft>
                        <a:buNone/>
                      </a:pPr>
                      <a:r>
                        <a:rPr lang="en-US" sz="1800" b="0" i="0" u="none" strike="noStrike" noProof="0"/>
                        <a:t>Explore the key factors that links depresion. </a:t>
                      </a: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304319585"/>
                  </a:ext>
                </a:extLst>
              </a:tr>
              <a:tr h="681031">
                <a:tc>
                  <a:txBody>
                    <a:bodyPr/>
                    <a:lstStyle/>
                    <a:p>
                      <a:pPr marL="0" lvl="0" indent="0" algn="l">
                        <a:lnSpc>
                          <a:spcPct val="100000"/>
                        </a:lnSpc>
                        <a:spcBef>
                          <a:spcPts val="0"/>
                        </a:spcBef>
                        <a:spcAft>
                          <a:spcPts val="0"/>
                        </a:spcAft>
                        <a:buNone/>
                      </a:pPr>
                      <a:r>
                        <a:rPr lang="en-US" sz="1800" b="0" i="0" u="none" strike="noStrike" noProof="0">
                          <a:latin typeface="Cambria"/>
                        </a:rPr>
                        <a:t>Probability of early depression analysis based on phone usage pattern data.</a:t>
                      </a:r>
                      <a:endParaRPr lang="en-US" sz="1800" b="0" i="0" u="none" strike="noStrike" noProof="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040904006"/>
                  </a:ext>
                </a:extLst>
              </a:tr>
            </a:tbl>
          </a:graphicData>
        </a:graphic>
      </p:graphicFrame>
      <p:pic>
        <p:nvPicPr>
          <p:cNvPr id="7" name="Graphic 10" descr="Checkmark">
            <a:extLst>
              <a:ext uri="{FF2B5EF4-FFF2-40B4-BE49-F238E27FC236}">
                <a16:creationId xmlns:a16="http://schemas.microsoft.com/office/drawing/2014/main" id="{79B57912-19DB-4F94-936B-3AF110F1986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8449" y="4581754"/>
            <a:ext cx="228600" cy="267335"/>
          </a:xfrm>
          <a:prstGeom prst="rect">
            <a:avLst/>
          </a:prstGeom>
        </p:spPr>
      </p:pic>
      <p:pic>
        <p:nvPicPr>
          <p:cNvPr id="21" name="Graphic 78" descr="Close">
            <a:extLst>
              <a:ext uri="{FF2B5EF4-FFF2-40B4-BE49-F238E27FC236}">
                <a16:creationId xmlns:a16="http://schemas.microsoft.com/office/drawing/2014/main" id="{3B5A9FB9-1391-4304-AACB-157E7FFEA8C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129" y="2505939"/>
            <a:ext cx="266700" cy="266700"/>
          </a:xfrm>
          <a:prstGeom prst="rect">
            <a:avLst/>
          </a:prstGeom>
        </p:spPr>
      </p:pic>
      <p:pic>
        <p:nvPicPr>
          <p:cNvPr id="33" name="Graphic 78" descr="Close">
            <a:extLst>
              <a:ext uri="{FF2B5EF4-FFF2-40B4-BE49-F238E27FC236}">
                <a16:creationId xmlns:a16="http://schemas.microsoft.com/office/drawing/2014/main" id="{3D269B44-53F5-4E2A-9C36-63EFA19DAFD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128" y="4582389"/>
            <a:ext cx="266700" cy="266700"/>
          </a:xfrm>
          <a:prstGeom prst="rect">
            <a:avLst/>
          </a:prstGeom>
        </p:spPr>
      </p:pic>
      <p:pic>
        <p:nvPicPr>
          <p:cNvPr id="37" name="Graphic 78" descr="Close">
            <a:extLst>
              <a:ext uri="{FF2B5EF4-FFF2-40B4-BE49-F238E27FC236}">
                <a16:creationId xmlns:a16="http://schemas.microsoft.com/office/drawing/2014/main" id="{EB9DF514-9DC6-4FC4-A964-010D0630DE0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3267939"/>
            <a:ext cx="266700" cy="266700"/>
          </a:xfrm>
          <a:prstGeom prst="rect">
            <a:avLst/>
          </a:prstGeom>
        </p:spPr>
      </p:pic>
      <p:pic>
        <p:nvPicPr>
          <p:cNvPr id="38" name="Graphic 10" descr="Checkmark">
            <a:extLst>
              <a:ext uri="{FF2B5EF4-FFF2-40B4-BE49-F238E27FC236}">
                <a16:creationId xmlns:a16="http://schemas.microsoft.com/office/drawing/2014/main" id="{E166AAA4-75CE-4C41-8EF3-585D7E7142D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1046" y="3915135"/>
            <a:ext cx="228600" cy="267335"/>
          </a:xfrm>
          <a:prstGeom prst="rect">
            <a:avLst/>
          </a:prstGeom>
        </p:spPr>
      </p:pic>
      <p:pic>
        <p:nvPicPr>
          <p:cNvPr id="42" name="Graphic 10" descr="Checkmark">
            <a:extLst>
              <a:ext uri="{FF2B5EF4-FFF2-40B4-BE49-F238E27FC236}">
                <a16:creationId xmlns:a16="http://schemas.microsoft.com/office/drawing/2014/main" id="{8D870010-48A9-4B15-8105-F6C18B19939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2457810"/>
            <a:ext cx="228600" cy="267335"/>
          </a:xfrm>
          <a:prstGeom prst="rect">
            <a:avLst/>
          </a:prstGeom>
        </p:spPr>
      </p:pic>
      <p:pic>
        <p:nvPicPr>
          <p:cNvPr id="44" name="Graphic 10" descr="Checkmark">
            <a:extLst>
              <a:ext uri="{FF2B5EF4-FFF2-40B4-BE49-F238E27FC236}">
                <a16:creationId xmlns:a16="http://schemas.microsoft.com/office/drawing/2014/main" id="{8D2E5600-8814-4580-B2D6-1F79EC30963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3937904"/>
            <a:ext cx="228600" cy="267335"/>
          </a:xfrm>
          <a:prstGeom prst="rect">
            <a:avLst/>
          </a:prstGeom>
        </p:spPr>
      </p:pic>
      <p:pic>
        <p:nvPicPr>
          <p:cNvPr id="47" name="Graphic 10" descr="Checkmark">
            <a:extLst>
              <a:ext uri="{FF2B5EF4-FFF2-40B4-BE49-F238E27FC236}">
                <a16:creationId xmlns:a16="http://schemas.microsoft.com/office/drawing/2014/main" id="{15CF8FE4-B1A3-4584-87D5-521620B23A5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946" y="2457810"/>
            <a:ext cx="228600" cy="267335"/>
          </a:xfrm>
          <a:prstGeom prst="rect">
            <a:avLst/>
          </a:prstGeom>
        </p:spPr>
      </p:pic>
      <p:pic>
        <p:nvPicPr>
          <p:cNvPr id="53" name="Graphic 10" descr="Checkmark">
            <a:extLst>
              <a:ext uri="{FF2B5EF4-FFF2-40B4-BE49-F238E27FC236}">
                <a16:creationId xmlns:a16="http://schemas.microsoft.com/office/drawing/2014/main" id="{F6A18112-72DD-4E97-B6AF-22DE9B952B7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6156" y="3950420"/>
            <a:ext cx="228600" cy="267335"/>
          </a:xfrm>
          <a:prstGeom prst="rect">
            <a:avLst/>
          </a:prstGeom>
        </p:spPr>
      </p:pic>
      <p:pic>
        <p:nvPicPr>
          <p:cNvPr id="54" name="Graphic 10" descr="Checkmark">
            <a:extLst>
              <a:ext uri="{FF2B5EF4-FFF2-40B4-BE49-F238E27FC236}">
                <a16:creationId xmlns:a16="http://schemas.microsoft.com/office/drawing/2014/main" id="{2C212BCA-ECB9-43E8-9AB7-E4EE64C7A63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7034" y="3280605"/>
            <a:ext cx="228600" cy="267335"/>
          </a:xfrm>
          <a:prstGeom prst="rect">
            <a:avLst/>
          </a:prstGeom>
        </p:spPr>
      </p:pic>
      <p:pic>
        <p:nvPicPr>
          <p:cNvPr id="55" name="Graphic 10" descr="Checkmark">
            <a:extLst>
              <a:ext uri="{FF2B5EF4-FFF2-40B4-BE49-F238E27FC236}">
                <a16:creationId xmlns:a16="http://schemas.microsoft.com/office/drawing/2014/main" id="{54B2CEDD-35C5-41FD-AB0B-F576B04E745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8449" y="2442938"/>
            <a:ext cx="228600" cy="267335"/>
          </a:xfrm>
          <a:prstGeom prst="rect">
            <a:avLst/>
          </a:prstGeom>
        </p:spPr>
      </p:pic>
      <p:pic>
        <p:nvPicPr>
          <p:cNvPr id="56" name="Graphic 78" descr="Close">
            <a:extLst>
              <a:ext uri="{FF2B5EF4-FFF2-40B4-BE49-F238E27FC236}">
                <a16:creationId xmlns:a16="http://schemas.microsoft.com/office/drawing/2014/main" id="{7E4E2312-6999-495F-9954-09848B8F742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2458314"/>
            <a:ext cx="266700" cy="266700"/>
          </a:xfrm>
          <a:prstGeom prst="rect">
            <a:avLst/>
          </a:prstGeom>
        </p:spPr>
      </p:pic>
      <p:pic>
        <p:nvPicPr>
          <p:cNvPr id="58" name="Graphic 78" descr="Close">
            <a:extLst>
              <a:ext uri="{FF2B5EF4-FFF2-40B4-BE49-F238E27FC236}">
                <a16:creationId xmlns:a16="http://schemas.microsoft.com/office/drawing/2014/main" id="{12B28BCA-9A65-4367-9436-8F8F30BC181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7928" y="3296514"/>
            <a:ext cx="266700" cy="266700"/>
          </a:xfrm>
          <a:prstGeom prst="rect">
            <a:avLst/>
          </a:prstGeom>
        </p:spPr>
      </p:pic>
      <p:pic>
        <p:nvPicPr>
          <p:cNvPr id="35" name="Graphic 78" descr="Close">
            <a:extLst>
              <a:ext uri="{FF2B5EF4-FFF2-40B4-BE49-F238E27FC236}">
                <a16:creationId xmlns:a16="http://schemas.microsoft.com/office/drawing/2014/main" id="{6EC895F2-D9CE-4EB7-90F1-824518C1D13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1028" y="3267939"/>
            <a:ext cx="266700" cy="266700"/>
          </a:xfrm>
          <a:prstGeom prst="rect">
            <a:avLst/>
          </a:prstGeom>
        </p:spPr>
      </p:pic>
      <p:pic>
        <p:nvPicPr>
          <p:cNvPr id="43" name="Graphic 10" descr="Checkmark">
            <a:extLst>
              <a:ext uri="{FF2B5EF4-FFF2-40B4-BE49-F238E27FC236}">
                <a16:creationId xmlns:a16="http://schemas.microsoft.com/office/drawing/2014/main" id="{CCF7BA52-5A22-4F93-9F84-3C3299F4BD2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6" y="3915135"/>
            <a:ext cx="228600" cy="267335"/>
          </a:xfrm>
          <a:prstGeom prst="rect">
            <a:avLst/>
          </a:prstGeom>
        </p:spPr>
      </p:pic>
      <p:pic>
        <p:nvPicPr>
          <p:cNvPr id="59" name="Graphic 78" descr="Close">
            <a:extLst>
              <a:ext uri="{FF2B5EF4-FFF2-40B4-BE49-F238E27FC236}">
                <a16:creationId xmlns:a16="http://schemas.microsoft.com/office/drawing/2014/main" id="{9E21FDFD-0D21-43CF-9D0E-5826901DB2D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4582389"/>
            <a:ext cx="266700" cy="266700"/>
          </a:xfrm>
          <a:prstGeom prst="rect">
            <a:avLst/>
          </a:prstGeom>
        </p:spPr>
      </p:pic>
      <p:pic>
        <p:nvPicPr>
          <p:cNvPr id="60" name="Graphic 78" descr="Close">
            <a:extLst>
              <a:ext uri="{FF2B5EF4-FFF2-40B4-BE49-F238E27FC236}">
                <a16:creationId xmlns:a16="http://schemas.microsoft.com/office/drawing/2014/main" id="{B4562853-4747-40D8-BD13-F4C99887664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5428" y="4582389"/>
            <a:ext cx="266700" cy="266700"/>
          </a:xfrm>
          <a:prstGeom prst="rect">
            <a:avLst/>
          </a:prstGeom>
        </p:spPr>
      </p:pic>
      <p:pic>
        <p:nvPicPr>
          <p:cNvPr id="24" name="Graphic 78" descr="Close">
            <a:extLst>
              <a:ext uri="{FF2B5EF4-FFF2-40B4-BE49-F238E27FC236}">
                <a16:creationId xmlns:a16="http://schemas.microsoft.com/office/drawing/2014/main" id="{07024229-C846-4D86-8FBC-10E4AEAF378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0270" y="4582389"/>
            <a:ext cx="266700" cy="266700"/>
          </a:xfrm>
          <a:prstGeom prst="rect">
            <a:avLst/>
          </a:prstGeom>
        </p:spPr>
      </p:pic>
      <p:pic>
        <p:nvPicPr>
          <p:cNvPr id="25" name="Graphic 10" descr="Checkmark">
            <a:extLst>
              <a:ext uri="{FF2B5EF4-FFF2-40B4-BE49-F238E27FC236}">
                <a16:creationId xmlns:a16="http://schemas.microsoft.com/office/drawing/2014/main" id="{5F703891-941E-4382-AB6F-0A358C33F13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2355" y="3257703"/>
            <a:ext cx="228600" cy="267335"/>
          </a:xfrm>
          <a:prstGeom prst="rect">
            <a:avLst/>
          </a:prstGeom>
        </p:spPr>
      </p:pic>
      <p:pic>
        <p:nvPicPr>
          <p:cNvPr id="26" name="Graphic 78" descr="Close">
            <a:extLst>
              <a:ext uri="{FF2B5EF4-FFF2-40B4-BE49-F238E27FC236}">
                <a16:creationId xmlns:a16="http://schemas.microsoft.com/office/drawing/2014/main" id="{4066B952-3DD8-4D29-9B6D-50CB5DD6DE3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0468" y="3937904"/>
            <a:ext cx="266700" cy="266700"/>
          </a:xfrm>
          <a:prstGeom prst="rect">
            <a:avLst/>
          </a:prstGeom>
        </p:spPr>
      </p:pic>
      <p:pic>
        <p:nvPicPr>
          <p:cNvPr id="28" name="Picture 27">
            <a:extLst>
              <a:ext uri="{FF2B5EF4-FFF2-40B4-BE49-F238E27FC236}">
                <a16:creationId xmlns:a16="http://schemas.microsoft.com/office/drawing/2014/main" id="{4379F2A7-3CEE-4E80-8FF0-B4EC4DFA3B16}"/>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29" name="TextBox 28">
            <a:extLst>
              <a:ext uri="{FF2B5EF4-FFF2-40B4-BE49-F238E27FC236}">
                <a16:creationId xmlns:a16="http://schemas.microsoft.com/office/drawing/2014/main" id="{6940CE25-8BB2-4275-B529-4D4423D9417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4114081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C133AE6-5A5B-4D11-BFF9-010DF3F06861}"/>
              </a:ext>
            </a:extLst>
          </p:cNvPr>
          <p:cNvPicPr>
            <a:picLocks noChangeAspect="1"/>
          </p:cNvPicPr>
          <p:nvPr/>
        </p:nvPicPr>
        <p:blipFill>
          <a:blip r:embed="rId2"/>
          <a:stretch>
            <a:fillRect/>
          </a:stretch>
        </p:blipFill>
        <p:spPr>
          <a:xfrm rot="20701765">
            <a:off x="9174512" y="592676"/>
            <a:ext cx="2474920" cy="2239787"/>
          </a:xfrm>
          <a:prstGeom prst="rect">
            <a:avLst/>
          </a:prstGeom>
        </p:spPr>
      </p:pic>
      <p:sp>
        <p:nvSpPr>
          <p:cNvPr id="2" name="Title 1">
            <a:extLst>
              <a:ext uri="{FF2B5EF4-FFF2-40B4-BE49-F238E27FC236}">
                <a16:creationId xmlns:a16="http://schemas.microsoft.com/office/drawing/2014/main" id="{92DD8274-1297-4A13-B8F8-BBD27ABD5507}"/>
              </a:ext>
            </a:extLst>
          </p:cNvPr>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graphicFrame>
        <p:nvGraphicFramePr>
          <p:cNvPr id="4" name="Table 4">
            <a:extLst>
              <a:ext uri="{FF2B5EF4-FFF2-40B4-BE49-F238E27FC236}">
                <a16:creationId xmlns:a16="http://schemas.microsoft.com/office/drawing/2014/main" id="{8C4CEEFB-05F4-465B-90E6-F86BEBDCA04C}"/>
              </a:ext>
            </a:extLst>
          </p:cNvPr>
          <p:cNvGraphicFramePr>
            <a:graphicFrameLocks noGrp="1"/>
          </p:cNvGraphicFramePr>
          <p:nvPr>
            <p:ph idx="1"/>
            <p:extLst>
              <p:ext uri="{D42A27DB-BD31-4B8C-83A1-F6EECF244321}">
                <p14:modId xmlns:p14="http://schemas.microsoft.com/office/powerpoint/2010/main" val="1304752845"/>
              </p:ext>
            </p:extLst>
          </p:nvPr>
        </p:nvGraphicFramePr>
        <p:xfrm>
          <a:off x="1104900" y="1524000"/>
          <a:ext cx="9143999" cy="3901440"/>
        </p:xfrm>
        <a:graphic>
          <a:graphicData uri="http://schemas.openxmlformats.org/drawingml/2006/table">
            <a:tbl>
              <a:tblPr firstRow="1" bandRow="1">
                <a:tableStyleId>{5C22544A-7EE6-4342-B048-85BDC9FD1C3A}</a:tableStyleId>
              </a:tblPr>
              <a:tblGrid>
                <a:gridCol w="4491991">
                  <a:extLst>
                    <a:ext uri="{9D8B030D-6E8A-4147-A177-3AD203B41FA5}">
                      <a16:colId xmlns:a16="http://schemas.microsoft.com/office/drawing/2014/main" val="2659857320"/>
                    </a:ext>
                  </a:extLst>
                </a:gridCol>
                <a:gridCol w="994409">
                  <a:extLst>
                    <a:ext uri="{9D8B030D-6E8A-4147-A177-3AD203B41FA5}">
                      <a16:colId xmlns:a16="http://schemas.microsoft.com/office/drawing/2014/main" val="2137054516"/>
                    </a:ext>
                  </a:extLst>
                </a:gridCol>
                <a:gridCol w="1371600">
                  <a:extLst>
                    <a:ext uri="{9D8B030D-6E8A-4147-A177-3AD203B41FA5}">
                      <a16:colId xmlns:a16="http://schemas.microsoft.com/office/drawing/2014/main" val="582596927"/>
                    </a:ext>
                  </a:extLst>
                </a:gridCol>
                <a:gridCol w="1143000">
                  <a:extLst>
                    <a:ext uri="{9D8B030D-6E8A-4147-A177-3AD203B41FA5}">
                      <a16:colId xmlns:a16="http://schemas.microsoft.com/office/drawing/2014/main" val="1293477513"/>
                    </a:ext>
                  </a:extLst>
                </a:gridCol>
                <a:gridCol w="1142999">
                  <a:extLst>
                    <a:ext uri="{9D8B030D-6E8A-4147-A177-3AD203B41FA5}">
                      <a16:colId xmlns:a16="http://schemas.microsoft.com/office/drawing/2014/main" val="338957365"/>
                    </a:ext>
                  </a:extLst>
                </a:gridCol>
              </a:tblGrid>
              <a:tr h="666172">
                <a:tc>
                  <a:txBody>
                    <a:bodyPr/>
                    <a:lstStyle/>
                    <a:p>
                      <a:endParaRPr lang="en-US"/>
                    </a:p>
                  </a:txBody>
                  <a:tcPr/>
                </a:tc>
                <a:tc>
                  <a:txBody>
                    <a:bodyPr/>
                    <a:lstStyle/>
                    <a:p>
                      <a:r>
                        <a:rPr lang="en-US" sz="1800" b="1" kern="1200">
                          <a:solidFill>
                            <a:schemeClr val="lt1"/>
                          </a:solidFill>
                          <a:effectLst/>
                          <a:latin typeface="+mn-lt"/>
                          <a:ea typeface="+mn-ea"/>
                          <a:cs typeface="+mn-cs"/>
                        </a:rPr>
                        <a:t>PROSIT</a:t>
                      </a:r>
                      <a:endParaRPr lang="en-US"/>
                    </a:p>
                  </a:txBody>
                  <a:tcPr/>
                </a:tc>
                <a:tc>
                  <a:txBody>
                    <a:bodyPr/>
                    <a:lstStyle/>
                    <a:p>
                      <a:r>
                        <a:rPr lang="en-US" sz="1800" b="1" kern="1200">
                          <a:solidFill>
                            <a:schemeClr val="lt1"/>
                          </a:solidFill>
                          <a:effectLst/>
                          <a:latin typeface="+mn-lt"/>
                          <a:ea typeface="+mn-ea"/>
                          <a:cs typeface="+mn-cs"/>
                        </a:rPr>
                        <a:t>App Usage</a:t>
                      </a:r>
                      <a:endParaRPr lang="en-US"/>
                    </a:p>
                  </a:txBody>
                  <a:tcPr/>
                </a:tc>
                <a:tc>
                  <a:txBody>
                    <a:bodyPr/>
                    <a:lstStyle/>
                    <a:p>
                      <a:r>
                        <a:rPr lang="en-US" sz="1800" b="1" kern="1200" err="1">
                          <a:solidFill>
                            <a:schemeClr val="lt1"/>
                          </a:solidFill>
                          <a:effectLst/>
                          <a:latin typeface="+mn-lt"/>
                          <a:ea typeface="+mn-ea"/>
                          <a:cs typeface="+mn-cs"/>
                        </a:rPr>
                        <a:t>TypeOf</a:t>
                      </a:r>
                      <a:endParaRPr lang="en-US" sz="1800" b="1" kern="1200">
                        <a:solidFill>
                          <a:schemeClr val="lt1"/>
                        </a:solidFill>
                        <a:effectLst/>
                        <a:latin typeface="+mn-lt"/>
                        <a:ea typeface="+mn-ea"/>
                        <a:cs typeface="+mn-cs"/>
                      </a:endParaRPr>
                    </a:p>
                    <a:p>
                      <a:r>
                        <a:rPr lang="en-US" sz="1800" b="1" kern="1200">
                          <a:solidFill>
                            <a:schemeClr val="lt1"/>
                          </a:solidFill>
                          <a:effectLst/>
                          <a:latin typeface="+mn-lt"/>
                          <a:ea typeface="+mn-ea"/>
                          <a:cs typeface="+mn-cs"/>
                        </a:rPr>
                        <a:t>Mood app</a:t>
                      </a:r>
                      <a:endParaRPr lang="en-US"/>
                    </a:p>
                  </a:txBody>
                  <a:tcPr/>
                </a:tc>
                <a:tc>
                  <a:txBody>
                    <a:bodyPr/>
                    <a:lstStyle/>
                    <a:p>
                      <a:r>
                        <a:rPr lang="en-US"/>
                        <a:t>Proposed App </a:t>
                      </a:r>
                    </a:p>
                  </a:txBody>
                  <a:tcPr/>
                </a:tc>
                <a:extLst>
                  <a:ext uri="{0D108BD9-81ED-4DB2-BD59-A6C34878D82A}">
                    <a16:rowId xmlns:a16="http://schemas.microsoft.com/office/drawing/2014/main" val="1087306369"/>
                  </a:ext>
                </a:extLst>
              </a:tr>
              <a:tr h="512388">
                <a:tc>
                  <a:txBody>
                    <a:bodyPr/>
                    <a:lstStyle/>
                    <a:p>
                      <a:r>
                        <a:rPr lang="en-US" sz="1800" kern="1200">
                          <a:solidFill>
                            <a:schemeClr val="dk1"/>
                          </a:solidFill>
                          <a:effectLst/>
                          <a:latin typeface="+mn-lt"/>
                          <a:ea typeface="+mn-ea"/>
                          <a:cs typeface="+mn-cs"/>
                        </a:rPr>
                        <a:t>Track parameters most related to depression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078366"/>
                  </a:ext>
                </a:extLst>
              </a:tr>
              <a:tr h="533400">
                <a:tc>
                  <a:txBody>
                    <a:bodyPr/>
                    <a:lstStyle/>
                    <a:p>
                      <a:r>
                        <a:rPr lang="en-US" sz="1800" kern="1200">
                          <a:solidFill>
                            <a:schemeClr val="dk1"/>
                          </a:solidFill>
                          <a:effectLst/>
                          <a:latin typeface="+mn-lt"/>
                          <a:ea typeface="+mn-ea"/>
                          <a:cs typeface="+mn-cs"/>
                        </a:rPr>
                        <a:t>Collect data without user collaboration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3369719"/>
                  </a:ext>
                </a:extLst>
              </a:tr>
              <a:tr h="533400">
                <a:tc>
                  <a:txBody>
                    <a:bodyPr/>
                    <a:lstStyle/>
                    <a:p>
                      <a:r>
                        <a:rPr lang="en-US" sz="1800" kern="1200">
                          <a:solidFill>
                            <a:schemeClr val="dk1"/>
                          </a:solidFill>
                          <a:effectLst/>
                          <a:latin typeface="+mn-lt"/>
                          <a:ea typeface="+mn-ea"/>
                          <a:cs typeface="+mn-cs"/>
                        </a:rPr>
                        <a:t>Depression analysis based on Phone usage data</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6317122"/>
                  </a:ext>
                </a:extLst>
              </a:tr>
              <a:tr h="533400">
                <a:tc>
                  <a:txBody>
                    <a:bodyPr/>
                    <a:lstStyle/>
                    <a:p>
                      <a:r>
                        <a:rPr lang="en-US" sz="1800" kern="1200">
                          <a:solidFill>
                            <a:schemeClr val="dk1"/>
                          </a:solidFill>
                          <a:effectLst/>
                          <a:latin typeface="+mn-lt"/>
                          <a:ea typeface="+mn-ea"/>
                          <a:cs typeface="+mn-cs"/>
                        </a:rPr>
                        <a:t>Notify Guardian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55815939"/>
                  </a:ext>
                </a:extLst>
              </a:tr>
              <a:tr h="385957">
                <a:tc>
                  <a:txBody>
                    <a:bodyPr/>
                    <a:lstStyle/>
                    <a:p>
                      <a:r>
                        <a:rPr lang="en-US" sz="1800" kern="1200">
                          <a:solidFill>
                            <a:schemeClr val="dk1"/>
                          </a:solidFill>
                          <a:effectLst/>
                          <a:latin typeface="+mn-lt"/>
                          <a:ea typeface="+mn-ea"/>
                          <a:cs typeface="+mn-cs"/>
                        </a:rPr>
                        <a:t>Comprehensive report Summary </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77202144"/>
                  </a:ext>
                </a:extLst>
              </a:tr>
            </a:tbl>
          </a:graphicData>
        </a:graphic>
      </p:graphicFrame>
      <p:pic>
        <p:nvPicPr>
          <p:cNvPr id="5" name="Graphic 10" descr="Checkmark">
            <a:extLst>
              <a:ext uri="{FF2B5EF4-FFF2-40B4-BE49-F238E27FC236}">
                <a16:creationId xmlns:a16="http://schemas.microsoft.com/office/drawing/2014/main" id="{E675A5F7-4969-4C32-8F0F-433F9043CE5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6830" y="3225727"/>
            <a:ext cx="228600" cy="267335"/>
          </a:xfrm>
          <a:prstGeom prst="rect">
            <a:avLst/>
          </a:prstGeom>
        </p:spPr>
      </p:pic>
      <p:pic>
        <p:nvPicPr>
          <p:cNvPr id="11" name="Graphic 78" descr="Close">
            <a:extLst>
              <a:ext uri="{FF2B5EF4-FFF2-40B4-BE49-F238E27FC236}">
                <a16:creationId xmlns:a16="http://schemas.microsoft.com/office/drawing/2014/main" id="{F460D0DB-5DE9-41C2-B2DF-8750110491D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8382" y="3859528"/>
            <a:ext cx="266700" cy="266700"/>
          </a:xfrm>
          <a:prstGeom prst="rect">
            <a:avLst/>
          </a:prstGeom>
        </p:spPr>
      </p:pic>
      <p:pic>
        <p:nvPicPr>
          <p:cNvPr id="12" name="Graphic 78" descr="Close">
            <a:extLst>
              <a:ext uri="{FF2B5EF4-FFF2-40B4-BE49-F238E27FC236}">
                <a16:creationId xmlns:a16="http://schemas.microsoft.com/office/drawing/2014/main" id="{888400FD-7E6E-45B5-A98E-3992285FAD4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6016" y="3829543"/>
            <a:ext cx="266700" cy="266700"/>
          </a:xfrm>
          <a:prstGeom prst="rect">
            <a:avLst/>
          </a:prstGeom>
        </p:spPr>
      </p:pic>
      <p:pic>
        <p:nvPicPr>
          <p:cNvPr id="13" name="Graphic 78" descr="Close">
            <a:extLst>
              <a:ext uri="{FF2B5EF4-FFF2-40B4-BE49-F238E27FC236}">
                <a16:creationId xmlns:a16="http://schemas.microsoft.com/office/drawing/2014/main" id="{E2A523CC-D370-4691-80D5-582AA4E9673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5627" y="3829543"/>
            <a:ext cx="266700" cy="266700"/>
          </a:xfrm>
          <a:prstGeom prst="rect">
            <a:avLst/>
          </a:prstGeom>
        </p:spPr>
      </p:pic>
      <p:pic>
        <p:nvPicPr>
          <p:cNvPr id="15" name="Graphic 10" descr="Checkmark">
            <a:extLst>
              <a:ext uri="{FF2B5EF4-FFF2-40B4-BE49-F238E27FC236}">
                <a16:creationId xmlns:a16="http://schemas.microsoft.com/office/drawing/2014/main" id="{08D37510-F5DC-4A71-8056-F5DFA7CEBF8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067" y="4378696"/>
            <a:ext cx="228600" cy="267335"/>
          </a:xfrm>
          <a:prstGeom prst="rect">
            <a:avLst/>
          </a:prstGeom>
        </p:spPr>
      </p:pic>
      <p:pic>
        <p:nvPicPr>
          <p:cNvPr id="16" name="Graphic 78" descr="Close">
            <a:extLst>
              <a:ext uri="{FF2B5EF4-FFF2-40B4-BE49-F238E27FC236}">
                <a16:creationId xmlns:a16="http://schemas.microsoft.com/office/drawing/2014/main" id="{8690FBEE-4169-4BC5-93D1-84CBB5976D1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62650" y="4357566"/>
            <a:ext cx="266700" cy="266700"/>
          </a:xfrm>
          <a:prstGeom prst="rect">
            <a:avLst/>
          </a:prstGeom>
        </p:spPr>
      </p:pic>
      <p:pic>
        <p:nvPicPr>
          <p:cNvPr id="30" name="Graphic 10" descr="Checkmark">
            <a:extLst>
              <a:ext uri="{FF2B5EF4-FFF2-40B4-BE49-F238E27FC236}">
                <a16:creationId xmlns:a16="http://schemas.microsoft.com/office/drawing/2014/main" id="{E23FD185-2527-42F4-9679-D6CE2004327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2589" y="3761541"/>
            <a:ext cx="228600" cy="267335"/>
          </a:xfrm>
          <a:prstGeom prst="rect">
            <a:avLst/>
          </a:prstGeom>
        </p:spPr>
      </p:pic>
      <p:pic>
        <p:nvPicPr>
          <p:cNvPr id="31" name="Graphic 78" descr="Close">
            <a:extLst>
              <a:ext uri="{FF2B5EF4-FFF2-40B4-BE49-F238E27FC236}">
                <a16:creationId xmlns:a16="http://schemas.microsoft.com/office/drawing/2014/main" id="{5E472633-5011-4B5B-A54E-C9D4690842C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2685" y="3212636"/>
            <a:ext cx="266700" cy="266700"/>
          </a:xfrm>
          <a:prstGeom prst="rect">
            <a:avLst/>
          </a:prstGeom>
        </p:spPr>
      </p:pic>
      <p:pic>
        <p:nvPicPr>
          <p:cNvPr id="36" name="Graphic 10" descr="Checkmark">
            <a:extLst>
              <a:ext uri="{FF2B5EF4-FFF2-40B4-BE49-F238E27FC236}">
                <a16:creationId xmlns:a16="http://schemas.microsoft.com/office/drawing/2014/main" id="{943C1D68-C848-4DA4-A496-CAB0CC2DBC6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066" y="2576169"/>
            <a:ext cx="228600" cy="267335"/>
          </a:xfrm>
          <a:prstGeom prst="rect">
            <a:avLst/>
          </a:prstGeom>
        </p:spPr>
      </p:pic>
      <p:pic>
        <p:nvPicPr>
          <p:cNvPr id="37" name="Graphic 10" descr="Checkmark">
            <a:extLst>
              <a:ext uri="{FF2B5EF4-FFF2-40B4-BE49-F238E27FC236}">
                <a16:creationId xmlns:a16="http://schemas.microsoft.com/office/drawing/2014/main" id="{7E1F6CFA-5241-4FA7-AF8A-16626FF785B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3228" y="2576169"/>
            <a:ext cx="228600" cy="267335"/>
          </a:xfrm>
          <a:prstGeom prst="rect">
            <a:avLst/>
          </a:prstGeom>
        </p:spPr>
      </p:pic>
      <p:pic>
        <p:nvPicPr>
          <p:cNvPr id="39" name="Graphic 10" descr="Checkmark">
            <a:extLst>
              <a:ext uri="{FF2B5EF4-FFF2-40B4-BE49-F238E27FC236}">
                <a16:creationId xmlns:a16="http://schemas.microsoft.com/office/drawing/2014/main" id="{CAAC72F8-06BD-4BE4-8E48-4B3586FCD44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4636" y="2587031"/>
            <a:ext cx="228600" cy="267335"/>
          </a:xfrm>
          <a:prstGeom prst="rect">
            <a:avLst/>
          </a:prstGeom>
        </p:spPr>
      </p:pic>
      <p:pic>
        <p:nvPicPr>
          <p:cNvPr id="40" name="Graphic 10" descr="Checkmark">
            <a:extLst>
              <a:ext uri="{FF2B5EF4-FFF2-40B4-BE49-F238E27FC236}">
                <a16:creationId xmlns:a16="http://schemas.microsoft.com/office/drawing/2014/main" id="{77E9B6D9-5BF9-4DBD-9D05-0046DD13878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792" y="3225727"/>
            <a:ext cx="228600" cy="267335"/>
          </a:xfrm>
          <a:prstGeom prst="rect">
            <a:avLst/>
          </a:prstGeom>
        </p:spPr>
      </p:pic>
      <p:pic>
        <p:nvPicPr>
          <p:cNvPr id="41" name="Graphic 10" descr="Checkmark">
            <a:extLst>
              <a:ext uri="{FF2B5EF4-FFF2-40B4-BE49-F238E27FC236}">
                <a16:creationId xmlns:a16="http://schemas.microsoft.com/office/drawing/2014/main" id="{570C6C68-8B34-4600-AB45-47D1ED9772B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066" y="3164999"/>
            <a:ext cx="228600" cy="267335"/>
          </a:xfrm>
          <a:prstGeom prst="rect">
            <a:avLst/>
          </a:prstGeom>
        </p:spPr>
      </p:pic>
      <p:pic>
        <p:nvPicPr>
          <p:cNvPr id="49" name="Graphic 78" descr="Close">
            <a:extLst>
              <a:ext uri="{FF2B5EF4-FFF2-40B4-BE49-F238E27FC236}">
                <a16:creationId xmlns:a16="http://schemas.microsoft.com/office/drawing/2014/main" id="{4450F0A9-2BF2-4516-A061-1DB71A89BEB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2954" y="4365757"/>
            <a:ext cx="266700" cy="266700"/>
          </a:xfrm>
          <a:prstGeom prst="rect">
            <a:avLst/>
          </a:prstGeom>
        </p:spPr>
      </p:pic>
      <p:pic>
        <p:nvPicPr>
          <p:cNvPr id="50" name="Graphic 78" descr="Close">
            <a:extLst>
              <a:ext uri="{FF2B5EF4-FFF2-40B4-BE49-F238E27FC236}">
                <a16:creationId xmlns:a16="http://schemas.microsoft.com/office/drawing/2014/main" id="{0E0A589E-5FF9-4E68-AD6E-CE5908E0F8C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0199" y="4354860"/>
            <a:ext cx="266700" cy="266700"/>
          </a:xfrm>
          <a:prstGeom prst="rect">
            <a:avLst/>
          </a:prstGeom>
        </p:spPr>
      </p:pic>
      <p:pic>
        <p:nvPicPr>
          <p:cNvPr id="52" name="Graphic 10" descr="Checkmark">
            <a:extLst>
              <a:ext uri="{FF2B5EF4-FFF2-40B4-BE49-F238E27FC236}">
                <a16:creationId xmlns:a16="http://schemas.microsoft.com/office/drawing/2014/main" id="{1C784C30-A988-4F5C-A3B3-59851906D9A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2461" y="4959899"/>
            <a:ext cx="228600" cy="267335"/>
          </a:xfrm>
          <a:prstGeom prst="rect">
            <a:avLst/>
          </a:prstGeom>
        </p:spPr>
      </p:pic>
      <p:pic>
        <p:nvPicPr>
          <p:cNvPr id="53" name="Graphic 10" descr="Checkmark">
            <a:extLst>
              <a:ext uri="{FF2B5EF4-FFF2-40B4-BE49-F238E27FC236}">
                <a16:creationId xmlns:a16="http://schemas.microsoft.com/office/drawing/2014/main" id="{F97C64F4-7454-4DE1-B83B-F597A9C4F42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2954" y="4959899"/>
            <a:ext cx="228600" cy="267335"/>
          </a:xfrm>
          <a:prstGeom prst="rect">
            <a:avLst/>
          </a:prstGeom>
        </p:spPr>
      </p:pic>
      <p:pic>
        <p:nvPicPr>
          <p:cNvPr id="54" name="Graphic 10" descr="Checkmark">
            <a:extLst>
              <a:ext uri="{FF2B5EF4-FFF2-40B4-BE49-F238E27FC236}">
                <a16:creationId xmlns:a16="http://schemas.microsoft.com/office/drawing/2014/main" id="{8D6F13B4-20A7-4F73-BA0E-3ACE0B3B99D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4677" y="4960116"/>
            <a:ext cx="228600" cy="267335"/>
          </a:xfrm>
          <a:prstGeom prst="rect">
            <a:avLst/>
          </a:prstGeom>
        </p:spPr>
      </p:pic>
      <p:pic>
        <p:nvPicPr>
          <p:cNvPr id="57" name="Graphic 10" descr="Checkmark">
            <a:extLst>
              <a:ext uri="{FF2B5EF4-FFF2-40B4-BE49-F238E27FC236}">
                <a16:creationId xmlns:a16="http://schemas.microsoft.com/office/drawing/2014/main" id="{4140FDE4-C6F4-4F54-B0E7-824AB45B8A2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2589" y="4995852"/>
            <a:ext cx="212695" cy="282717"/>
          </a:xfrm>
          <a:prstGeom prst="rect">
            <a:avLst/>
          </a:prstGeom>
        </p:spPr>
      </p:pic>
      <p:pic>
        <p:nvPicPr>
          <p:cNvPr id="35" name="Graphic 10" descr="Checkmark">
            <a:extLst>
              <a:ext uri="{FF2B5EF4-FFF2-40B4-BE49-F238E27FC236}">
                <a16:creationId xmlns:a16="http://schemas.microsoft.com/office/drawing/2014/main" id="{342C764C-ADCA-4B06-A7FE-35745626AC4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2461" y="2576169"/>
            <a:ext cx="228600" cy="267335"/>
          </a:xfrm>
          <a:prstGeom prst="rect">
            <a:avLst/>
          </a:prstGeom>
        </p:spPr>
      </p:pic>
      <p:pic>
        <p:nvPicPr>
          <p:cNvPr id="25" name="Picture 24">
            <a:extLst>
              <a:ext uri="{FF2B5EF4-FFF2-40B4-BE49-F238E27FC236}">
                <a16:creationId xmlns:a16="http://schemas.microsoft.com/office/drawing/2014/main" id="{95AF289F-BF48-4947-A5AF-FFA5AB29C4F9}"/>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26" name="TextBox 25">
            <a:extLst>
              <a:ext uri="{FF2B5EF4-FFF2-40B4-BE49-F238E27FC236}">
                <a16:creationId xmlns:a16="http://schemas.microsoft.com/office/drawing/2014/main" id="{881B97E0-7250-4C39-A0CE-8A97E59A7A5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15665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the automated applications that focus on identify early depression disorder using Phone usage data.</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Two-week manual monitoring of individual difficulty.</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Lack of systems that acquire data without the user’s contribution.</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Individuals tend to avoid medications due to the negative impact on society.</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50" name="TextBox 49">
            <a:extLst>
              <a:ext uri="{FF2B5EF4-FFF2-40B4-BE49-F238E27FC236}">
                <a16:creationId xmlns:a16="http://schemas.microsoft.com/office/drawing/2014/main" id="{A50008CE-2B6F-4698-94B7-31C20BB2E68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139094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92294"/>
            <a:ext cx="11684000" cy="5181600"/>
          </a:xfrm>
        </p:spPr>
        <p:txBody>
          <a:bodyPr/>
          <a:lstStyle/>
          <a:p>
            <a:r>
              <a:rPr lang="en-US"/>
              <a:t>Specific Objective</a:t>
            </a:r>
          </a:p>
          <a:p>
            <a:pPr lvl="1"/>
            <a:r>
              <a:rPr lang="en-US" sz="1800">
                <a:latin typeface="Times New Roman" panose="02020603050405020304" pitchFamily="18" charset="0"/>
                <a:cs typeface="Times New Roman" panose="02020603050405020304" pitchFamily="18" charset="0"/>
              </a:rPr>
              <a:t>Identify the individuals that have a change in the lead to depression </a:t>
            </a:r>
          </a:p>
          <a:p>
            <a:pPr marL="457200" lvl="1" indent="0">
              <a:buNone/>
            </a:pPr>
            <a:r>
              <a:rPr lang="en-US" sz="1800">
                <a:latin typeface="Times New Roman" panose="02020603050405020304" pitchFamily="18" charset="0"/>
                <a:cs typeface="Times New Roman" panose="02020603050405020304" pitchFamily="18" charset="0"/>
              </a:rPr>
              <a:t>     disorder based on their phone usage pattern changes. </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p>
          <a:p>
            <a:pPr lvl="1"/>
            <a:r>
              <a:rPr lang="en-US" sz="1800">
                <a:latin typeface="Times New Roman" panose="02020603050405020304" pitchFamily="18" charset="0"/>
                <a:cs typeface="Times New Roman" panose="02020603050405020304" pitchFamily="18" charset="0"/>
              </a:rPr>
              <a:t>Recognize the key factors of phone usage to identify depressive disorder changes.  </a:t>
            </a:r>
          </a:p>
          <a:p>
            <a:pPr lvl="1"/>
            <a:r>
              <a:rPr lang="en-US" sz="1800">
                <a:latin typeface="Times New Roman" panose="02020603050405020304" pitchFamily="18" charset="0"/>
                <a:cs typeface="Times New Roman" panose="02020603050405020304" pitchFamily="18" charset="0"/>
              </a:rPr>
              <a:t>Build a service to run in the mobile in order to log the key factor’s data. </a:t>
            </a:r>
          </a:p>
          <a:p>
            <a:pPr lvl="1"/>
            <a:r>
              <a:rPr lang="en-US" sz="1800">
                <a:latin typeface="Times New Roman" panose="02020603050405020304" pitchFamily="18" charset="0"/>
                <a:cs typeface="Times New Roman" panose="02020603050405020304" pitchFamily="18" charset="0"/>
              </a:rPr>
              <a:t>Based on data build a classifier to model, abnormal phone use based on mobile phone usage</a:t>
            </a:r>
          </a:p>
          <a:p>
            <a:pPr lvl="1"/>
            <a:r>
              <a:rPr lang="en-US" sz="1800">
                <a:latin typeface="Times New Roman" panose="02020603050405020304" pitchFamily="18" charset="0"/>
                <a:cs typeface="Times New Roman" panose="02020603050405020304" pitchFamily="18" charset="0"/>
              </a:rPr>
              <a:t>Predict the probability of abnormal phone use towards depression with the designed model.</a:t>
            </a:r>
          </a:p>
          <a:p>
            <a:pPr lvl="1"/>
            <a:r>
              <a:rPr lang="en-US" sz="1800">
                <a:latin typeface="Times New Roman" panose="02020603050405020304" pitchFamily="18" charset="0"/>
                <a:cs typeface="Times New Roman" panose="02020603050405020304" pitchFamily="18" charset="0"/>
              </a:rPr>
              <a:t>Integrate the classifier to the mobile app</a:t>
            </a:r>
          </a:p>
        </p:txBody>
      </p:sp>
      <p:sp>
        <p:nvSpPr>
          <p:cNvPr id="8" name="TextBox 7">
            <a:extLst>
              <a:ext uri="{FF2B5EF4-FFF2-40B4-BE49-F238E27FC236}">
                <a16:creationId xmlns:a16="http://schemas.microsoft.com/office/drawing/2014/main" id="{567F159C-4378-4A8F-9BBE-CAC44C45C0E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9" name="TextBox 8">
            <a:extLst>
              <a:ext uri="{FF2B5EF4-FFF2-40B4-BE49-F238E27FC236}">
                <a16:creationId xmlns:a16="http://schemas.microsoft.com/office/drawing/2014/main" id="{FD81EBF9-B444-4B56-80A7-1E5F2A9E674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160096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7422205" y="-677118"/>
            <a:ext cx="6699514" cy="6021798"/>
          </a:xfrm>
          <a:prstGeom prst="rect">
            <a:avLst/>
          </a:prstGeom>
        </p:spPr>
      </p:pic>
      <p:pic>
        <p:nvPicPr>
          <p:cNvPr id="10" name="Picture 9">
            <a:extLst>
              <a:ext uri="{FF2B5EF4-FFF2-40B4-BE49-F238E27FC236}">
                <a16:creationId xmlns:a16="http://schemas.microsoft.com/office/drawing/2014/main" id="{CDCEBFE6-51D4-40EE-A78A-08A5E38707C8}"/>
              </a:ext>
            </a:extLst>
          </p:cNvPr>
          <p:cNvPicPr>
            <a:picLocks noChangeAspect="1"/>
          </p:cNvPicPr>
          <p:nvPr/>
        </p:nvPicPr>
        <p:blipFill>
          <a:blip r:embed="rId3"/>
          <a:stretch>
            <a:fillRect/>
          </a:stretch>
        </p:blipFill>
        <p:spPr>
          <a:xfrm>
            <a:off x="9093589" y="-224191"/>
            <a:ext cx="3505504" cy="3475021"/>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3"/>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a:xfrm>
            <a:off x="963130" y="1320788"/>
            <a:ext cx="10363200" cy="752757"/>
          </a:xfrm>
        </p:spPr>
        <p:txBody>
          <a:bodyPr>
            <a:normAutofit/>
          </a:bodyPr>
          <a:lstStyle/>
          <a:p>
            <a:r>
              <a:rPr lang="en-US" sz="3600" kern="0" cap="none">
                <a:solidFill>
                  <a:srgbClr val="413243"/>
                </a:solidFill>
                <a:latin typeface="+mn-lt"/>
                <a:sym typeface="Neucha"/>
              </a:rPr>
              <a:t>Research</a:t>
            </a:r>
            <a:r>
              <a:rPr lang="en-US" sz="3600" kern="0">
                <a:solidFill>
                  <a:srgbClr val="61878C"/>
                </a:solidFill>
                <a:latin typeface="+mn-lt"/>
              </a:rPr>
              <a:t> </a:t>
            </a:r>
            <a:r>
              <a:rPr lang="en-US" sz="3600" kern="0" cap="none">
                <a:solidFill>
                  <a:srgbClr val="413243"/>
                </a:solidFill>
                <a:latin typeface="+mn-lt"/>
              </a:rPr>
              <a:t>Methodology</a:t>
            </a:r>
          </a:p>
        </p:txBody>
      </p:sp>
      <p:pic>
        <p:nvPicPr>
          <p:cNvPr id="9" name="Picture 8">
            <a:extLst>
              <a:ext uri="{FF2B5EF4-FFF2-40B4-BE49-F238E27FC236}">
                <a16:creationId xmlns:a16="http://schemas.microsoft.com/office/drawing/2014/main" id="{A2ED028A-7FF5-4B3C-AC8F-19C608A8C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634" y="104520"/>
            <a:ext cx="3959360" cy="3886208"/>
          </a:xfrm>
          <a:prstGeom prst="rect">
            <a:avLst/>
          </a:prstGeom>
        </p:spPr>
      </p:pic>
      <p:sp>
        <p:nvSpPr>
          <p:cNvPr id="13" name="Text Placeholder 2">
            <a:extLst>
              <a:ext uri="{FF2B5EF4-FFF2-40B4-BE49-F238E27FC236}">
                <a16:creationId xmlns:a16="http://schemas.microsoft.com/office/drawing/2014/main" id="{4680A2E5-8AB1-43A5-896C-B1E358E7938A}"/>
              </a:ext>
            </a:extLst>
          </p:cNvPr>
          <p:cNvSpPr txBox="1">
            <a:spLocks/>
          </p:cNvSpPr>
          <p:nvPr/>
        </p:nvSpPr>
        <p:spPr>
          <a:xfrm>
            <a:off x="1050680" y="3427497"/>
            <a:ext cx="8385150" cy="150018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sz="2400"/>
          </a:p>
          <a:p>
            <a:pPr marL="342900" indent="-342900">
              <a:buFont typeface="Arial" pitchFamily="34" charset="0"/>
              <a:buChar char="•"/>
            </a:pPr>
            <a:r>
              <a:rPr lang="en-US" sz="2400">
                <a:solidFill>
                  <a:schemeClr val="tx1"/>
                </a:solidFill>
              </a:rPr>
              <a:t>System Diagram </a:t>
            </a:r>
          </a:p>
          <a:p>
            <a:pPr marL="342900" indent="-342900">
              <a:buFont typeface="Arial" pitchFamily="34" charset="0"/>
              <a:buChar char="•"/>
            </a:pPr>
            <a:r>
              <a:rPr lang="en-US" sz="2400">
                <a:solidFill>
                  <a:schemeClr val="tx1"/>
                </a:solidFill>
              </a:rPr>
              <a:t>Technologies, techniques, algorithms to be used</a:t>
            </a:r>
          </a:p>
          <a:p>
            <a:pPr marL="342900" indent="-342900">
              <a:buFont typeface="Arial" pitchFamily="34" charset="0"/>
              <a:buChar char="•"/>
            </a:pPr>
            <a:r>
              <a:rPr lang="en-US" sz="2400">
                <a:solidFill>
                  <a:schemeClr val="tx1"/>
                </a:solidFill>
              </a:rPr>
              <a:t>System, personnel, and software specification Requirements</a:t>
            </a:r>
          </a:p>
          <a:p>
            <a:pPr marL="342900" indent="-342900">
              <a:buFont typeface="Arial" pitchFamily="34" charset="0"/>
              <a:buChar char="•"/>
            </a:pPr>
            <a:r>
              <a:rPr lang="en-US" sz="2400">
                <a:solidFill>
                  <a:schemeClr val="tx1"/>
                </a:solidFill>
              </a:rPr>
              <a:t>Work Breakdown Structure</a:t>
            </a:r>
          </a:p>
          <a:p>
            <a:endParaRPr lang="en-US" sz="2400" b="1" u="sng"/>
          </a:p>
        </p:txBody>
      </p:sp>
      <p:sp>
        <p:nvSpPr>
          <p:cNvPr id="11" name="TextBox 10">
            <a:extLst>
              <a:ext uri="{FF2B5EF4-FFF2-40B4-BE49-F238E27FC236}">
                <a16:creationId xmlns:a16="http://schemas.microsoft.com/office/drawing/2014/main" id="{67426866-A659-4DC1-876C-25FC5DE3B2B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3" name="TextBox 10">
            <a:extLst>
              <a:ext uri="{FF2B5EF4-FFF2-40B4-BE49-F238E27FC236}">
                <a16:creationId xmlns:a16="http://schemas.microsoft.com/office/drawing/2014/main" id="{A78D7F67-2967-4D53-BD73-9CCD659F698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482709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Diagram </a:t>
            </a:r>
          </a:p>
        </p:txBody>
      </p:sp>
      <p:pic>
        <p:nvPicPr>
          <p:cNvPr id="4" name="Picture 3" descr="A picture containing diagram&#10;&#10;Description automatically generated">
            <a:extLst>
              <a:ext uri="{FF2B5EF4-FFF2-40B4-BE49-F238E27FC236}">
                <a16:creationId xmlns:a16="http://schemas.microsoft.com/office/drawing/2014/main" id="{7B1A9DA3-1169-449B-9002-3BE24E691A42}"/>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4272" r="48042" b="58945"/>
          <a:stretch/>
        </p:blipFill>
        <p:spPr>
          <a:xfrm>
            <a:off x="631596" y="1139080"/>
            <a:ext cx="11023523" cy="4809234"/>
          </a:xfrm>
          <a:prstGeom prst="rect">
            <a:avLst/>
          </a:prstGeom>
          <a:ln>
            <a:solidFill>
              <a:srgbClr val="FF0000"/>
            </a:solidFill>
          </a:ln>
        </p:spPr>
      </p:pic>
      <p:pic>
        <p:nvPicPr>
          <p:cNvPr id="7" name="Picture 6">
            <a:extLst>
              <a:ext uri="{FF2B5EF4-FFF2-40B4-BE49-F238E27FC236}">
                <a16:creationId xmlns:a16="http://schemas.microsoft.com/office/drawing/2014/main" id="{F828D117-9141-47A2-8608-CAADCF63D4CE}"/>
              </a:ext>
            </a:extLst>
          </p:cNvPr>
          <p:cNvPicPr>
            <a:picLocks noChangeAspect="1"/>
          </p:cNvPicPr>
          <p:nvPr/>
        </p:nvPicPr>
        <p:blipFill>
          <a:blip r:embed="rId3"/>
          <a:stretch>
            <a:fillRect/>
          </a:stretch>
        </p:blipFill>
        <p:spPr>
          <a:xfrm>
            <a:off x="0" y="1574"/>
            <a:ext cx="1841152" cy="1121761"/>
          </a:xfrm>
          <a:prstGeom prst="rect">
            <a:avLst/>
          </a:prstGeom>
        </p:spPr>
      </p:pic>
      <p:sp>
        <p:nvSpPr>
          <p:cNvPr id="2" name="TextBox 1">
            <a:extLst>
              <a:ext uri="{FF2B5EF4-FFF2-40B4-BE49-F238E27FC236}">
                <a16:creationId xmlns:a16="http://schemas.microsoft.com/office/drawing/2014/main" id="{47E1FA57-46F1-408C-BB9D-839A358FFE43}"/>
              </a:ext>
            </a:extLst>
          </p:cNvPr>
          <p:cNvSpPr txBox="1"/>
          <p:nvPr/>
        </p:nvSpPr>
        <p:spPr>
          <a:xfrm>
            <a:off x="7660432" y="5393093"/>
            <a:ext cx="1399591" cy="461665"/>
          </a:xfrm>
          <a:prstGeom prst="rect">
            <a:avLst/>
          </a:prstGeom>
          <a:solidFill>
            <a:srgbClr val="F8CECC"/>
          </a:solidFill>
        </p:spPr>
        <p:txBody>
          <a:bodyPr wrap="square" rtlCol="0">
            <a:spAutoFit/>
          </a:bodyPr>
          <a:lstStyle/>
          <a:p>
            <a:r>
              <a:rPr lang="en-US" sz="800" b="1">
                <a:latin typeface="Helvetica" panose="020B0604020202020204" pitchFamily="34" charset="0"/>
                <a:cs typeface="Helvetica" panose="020B0604020202020204" pitchFamily="34" charset="0"/>
              </a:rPr>
              <a:t>Model to identify abnormal phone usage patterns</a:t>
            </a:r>
            <a:endParaRPr lang="en-US" sz="1400" b="1">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EC8E31FD-85D4-4724-82D0-4749C3098B8E}"/>
              </a:ext>
            </a:extLst>
          </p:cNvPr>
          <p:cNvSpPr txBox="1"/>
          <p:nvPr/>
        </p:nvSpPr>
        <p:spPr>
          <a:xfrm>
            <a:off x="5037344" y="5445317"/>
            <a:ext cx="1484754" cy="338554"/>
          </a:xfrm>
          <a:prstGeom prst="rect">
            <a:avLst/>
          </a:prstGeom>
          <a:solidFill>
            <a:srgbClr val="F8CECC"/>
          </a:solidFill>
        </p:spPr>
        <p:txBody>
          <a:bodyPr wrap="square" rtlCol="0">
            <a:spAutoFit/>
          </a:bodyPr>
          <a:lstStyle/>
          <a:p>
            <a:r>
              <a:rPr lang="en-US" sz="800" b="1">
                <a:latin typeface="Helvetica" panose="020B0604020202020204" pitchFamily="34" charset="0"/>
                <a:cs typeface="Helvetica" panose="020B0604020202020204" pitchFamily="34" charset="0"/>
              </a:rPr>
              <a:t>Model to identify probability of depression</a:t>
            </a:r>
            <a:endParaRPr lang="en-US" sz="1400" b="1">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81D91BE3-C315-4A18-8B47-492FB4DB219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3" name="TextBox 8">
            <a:extLst>
              <a:ext uri="{FF2B5EF4-FFF2-40B4-BE49-F238E27FC236}">
                <a16:creationId xmlns:a16="http://schemas.microsoft.com/office/drawing/2014/main" id="{B2CAF446-8719-45AD-A6AC-8917737CDD4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223932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1D373-95C4-4EDA-9982-3968A6F887FC}"/>
              </a:ext>
            </a:extLst>
          </p:cNvPr>
          <p:cNvPicPr>
            <a:picLocks noChangeAspect="1"/>
          </p:cNvPicPr>
          <p:nvPr/>
        </p:nvPicPr>
        <p:blipFill>
          <a:blip r:embed="rId2"/>
          <a:stretch>
            <a:fillRect/>
          </a:stretch>
        </p:blipFill>
        <p:spPr>
          <a:xfrm>
            <a:off x="9387524" y="1395628"/>
            <a:ext cx="3648646" cy="4484214"/>
          </a:xfrm>
          <a:prstGeom prst="rect">
            <a:avLst/>
          </a:prstGeom>
        </p:spPr>
      </p:pic>
      <p:sp>
        <p:nvSpPr>
          <p:cNvPr id="2" name="Title 1">
            <a:extLst>
              <a:ext uri="{FF2B5EF4-FFF2-40B4-BE49-F238E27FC236}">
                <a16:creationId xmlns:a16="http://schemas.microsoft.com/office/drawing/2014/main" id="{4465435F-6361-422B-9D7D-AB3010079AED}"/>
              </a:ext>
            </a:extLst>
          </p:cNvPr>
          <p:cNvSpPr>
            <a:spLocks noGrp="1"/>
          </p:cNvSpPr>
          <p:nvPr>
            <p:ph type="title"/>
          </p:nvPr>
        </p:nvSpPr>
        <p:spPr/>
        <p:txBody>
          <a:bodyPr>
            <a:normAutofit/>
          </a:bodyPr>
          <a:lstStyle/>
          <a:p>
            <a:r>
              <a:rPr lang="en-US" sz="4000" b="1" kern="0">
                <a:solidFill>
                  <a:srgbClr val="61878C"/>
                </a:solidFill>
                <a:latin typeface="+mn-lt"/>
              </a:rPr>
              <a:t>Technologies, techniques, algorithms (cont’d)</a:t>
            </a:r>
          </a:p>
        </p:txBody>
      </p:sp>
      <p:sp>
        <p:nvSpPr>
          <p:cNvPr id="3" name="Content Placeholder 2">
            <a:extLst>
              <a:ext uri="{FF2B5EF4-FFF2-40B4-BE49-F238E27FC236}">
                <a16:creationId xmlns:a16="http://schemas.microsoft.com/office/drawing/2014/main" id="{0B42E678-BB9E-40E6-A17A-839F7C76C7EE}"/>
              </a:ext>
            </a:extLst>
          </p:cNvPr>
          <p:cNvSpPr>
            <a:spLocks noGrp="1"/>
          </p:cNvSpPr>
          <p:nvPr>
            <p:ph idx="1"/>
          </p:nvPr>
        </p:nvSpPr>
        <p:spPr/>
        <p:txBody>
          <a:bodyPr numCol="2">
            <a:normAutofit fontScale="92500" lnSpcReduction="10000"/>
          </a:bodyPr>
          <a:lstStyle/>
          <a:p>
            <a:r>
              <a:rPr lang="en-US"/>
              <a:t>Concepts				</a:t>
            </a:r>
          </a:p>
          <a:p>
            <a:pPr lvl="1"/>
            <a:r>
              <a:rPr lang="en-US"/>
              <a:t>Machine learning. </a:t>
            </a:r>
          </a:p>
          <a:p>
            <a:pPr marL="457200" lvl="1" indent="0">
              <a:buNone/>
            </a:pPr>
            <a:endParaRPr lang="en-US"/>
          </a:p>
          <a:p>
            <a:r>
              <a:rPr lang="en-US"/>
              <a:t>Classifiers</a:t>
            </a:r>
          </a:p>
          <a:p>
            <a:pPr lvl="1"/>
            <a:r>
              <a:rPr lang="en-US"/>
              <a:t>Support Vector Machine (SVM)</a:t>
            </a:r>
          </a:p>
          <a:p>
            <a:pPr lvl="1"/>
            <a:r>
              <a:rPr lang="en-US"/>
              <a:t>Random Forest </a:t>
            </a:r>
          </a:p>
          <a:p>
            <a:pPr lvl="1"/>
            <a:r>
              <a:rPr lang="en-US"/>
              <a:t>Decision Tree</a:t>
            </a:r>
          </a:p>
          <a:p>
            <a:pPr lvl="1"/>
            <a:r>
              <a:rPr lang="en-US" err="1"/>
              <a:t>ZoroR</a:t>
            </a:r>
            <a:endParaRPr lang="en-US"/>
          </a:p>
          <a:p>
            <a:pPr lvl="1"/>
            <a:r>
              <a:rPr lang="en-US"/>
              <a:t>K – Nearest Neighbors (k - NN)</a:t>
            </a:r>
          </a:p>
          <a:p>
            <a:pPr lvl="1"/>
            <a:r>
              <a:rPr lang="en-US"/>
              <a:t>Adaptive Boost  </a:t>
            </a:r>
          </a:p>
          <a:p>
            <a:pPr marL="457200" lvl="1" indent="0">
              <a:buNone/>
            </a:pPr>
            <a:endParaRPr lang="en-US"/>
          </a:p>
          <a:p>
            <a:r>
              <a:rPr lang="en-US"/>
              <a:t>Libraries</a:t>
            </a:r>
          </a:p>
          <a:p>
            <a:pPr lvl="1"/>
            <a:r>
              <a:rPr lang="en-US"/>
              <a:t>Pdfkit</a:t>
            </a:r>
          </a:p>
          <a:p>
            <a:pPr lvl="1"/>
            <a:r>
              <a:rPr lang="en-US" err="1"/>
              <a:t>Scikit</a:t>
            </a:r>
            <a:r>
              <a:rPr lang="en-US"/>
              <a:t>-Learn </a:t>
            </a:r>
          </a:p>
          <a:p>
            <a:pPr lvl="1"/>
            <a:r>
              <a:rPr lang="en-US"/>
              <a:t>Python Flask</a:t>
            </a:r>
          </a:p>
          <a:p>
            <a:pPr lvl="1"/>
            <a:r>
              <a:rPr lang="en-US"/>
              <a:t>Python Pickle</a:t>
            </a:r>
          </a:p>
          <a:p>
            <a:pPr marL="457200" lvl="1" indent="0">
              <a:buNone/>
            </a:pPr>
            <a:endParaRPr lang="en-US"/>
          </a:p>
          <a:p>
            <a:pPr lvl="1">
              <a:buFont typeface="Arial" panose="020B0604020202020204" pitchFamily="34" charset="0"/>
              <a:buChar char="•"/>
            </a:pPr>
            <a:r>
              <a:rPr lang="en-US"/>
              <a:t>Flutter Dependencies </a:t>
            </a:r>
          </a:p>
          <a:p>
            <a:pPr lvl="2">
              <a:buFont typeface="Wingdings" panose="05000000000000000000" pitchFamily="2" charset="2"/>
              <a:buChar char="Ø"/>
            </a:pPr>
            <a:r>
              <a:rPr lang="en-US" sz="2800" err="1"/>
              <a:t>usage_stats</a:t>
            </a:r>
            <a:r>
              <a:rPr lang="en-US" sz="2800"/>
              <a:t> 0.1.0</a:t>
            </a:r>
          </a:p>
          <a:p>
            <a:pPr lvl="2">
              <a:buFont typeface="Wingdings" panose="05000000000000000000" pitchFamily="2" charset="2"/>
              <a:buChar char="Ø"/>
            </a:pPr>
            <a:r>
              <a:rPr lang="en-US" err="1"/>
              <a:t>device_apps</a:t>
            </a:r>
            <a:r>
              <a:rPr lang="en-US"/>
              <a:t> 1.2.0</a:t>
            </a:r>
          </a:p>
          <a:p>
            <a:pPr lvl="2">
              <a:buFont typeface="Wingdings" panose="05000000000000000000" pitchFamily="2" charset="2"/>
              <a:buChar char="Ø"/>
            </a:pPr>
            <a:r>
              <a:rPr lang="en-US" err="1"/>
              <a:t>app_usage</a:t>
            </a:r>
            <a:r>
              <a:rPr lang="en-US"/>
              <a:t> 1.2.0</a:t>
            </a:r>
          </a:p>
          <a:p>
            <a:pPr lvl="2">
              <a:buFont typeface="Wingdings" panose="05000000000000000000" pitchFamily="2" charset="2"/>
              <a:buChar char="Ø"/>
            </a:pPr>
            <a:endParaRPr lang="en-US"/>
          </a:p>
        </p:txBody>
      </p:sp>
      <p:sp>
        <p:nvSpPr>
          <p:cNvPr id="5" name="TextBox 4">
            <a:extLst>
              <a:ext uri="{FF2B5EF4-FFF2-40B4-BE49-F238E27FC236}">
                <a16:creationId xmlns:a16="http://schemas.microsoft.com/office/drawing/2014/main" id="{6ABFE664-546F-4927-85C0-513D886B02F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6" name="TextBox 4">
            <a:extLst>
              <a:ext uri="{FF2B5EF4-FFF2-40B4-BE49-F238E27FC236}">
                <a16:creationId xmlns:a16="http://schemas.microsoft.com/office/drawing/2014/main" id="{9792D9FA-6AD8-44D7-A0D0-95DD3557918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9863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21250B-9F95-4763-BB5C-250232A56A10}"/>
              </a:ext>
            </a:extLst>
          </p:cNvPr>
          <p:cNvPicPr>
            <a:picLocks noChangeAspect="1"/>
          </p:cNvPicPr>
          <p:nvPr/>
        </p:nvPicPr>
        <p:blipFill>
          <a:blip r:embed="rId2"/>
          <a:stretch>
            <a:fillRect/>
          </a:stretch>
        </p:blipFill>
        <p:spPr>
          <a:xfrm>
            <a:off x="9069355" y="-819880"/>
            <a:ext cx="4149461" cy="4106238"/>
          </a:xfrm>
          <a:prstGeom prst="rect">
            <a:avLst/>
          </a:prstGeom>
        </p:spPr>
      </p:pic>
      <p:pic>
        <p:nvPicPr>
          <p:cNvPr id="8" name="Picture 7">
            <a:extLst>
              <a:ext uri="{FF2B5EF4-FFF2-40B4-BE49-F238E27FC236}">
                <a16:creationId xmlns:a16="http://schemas.microsoft.com/office/drawing/2014/main" id="{08BA5CC6-6975-46DF-B242-996871B0F604}"/>
              </a:ext>
            </a:extLst>
          </p:cNvPr>
          <p:cNvPicPr>
            <a:picLocks noChangeAspect="1"/>
          </p:cNvPicPr>
          <p:nvPr/>
        </p:nvPicPr>
        <p:blipFill>
          <a:blip r:embed="rId3"/>
          <a:stretch>
            <a:fillRect/>
          </a:stretch>
        </p:blipFill>
        <p:spPr>
          <a:xfrm>
            <a:off x="0" y="-101223"/>
            <a:ext cx="1841152" cy="1121761"/>
          </a:xfrm>
          <a:prstGeom prst="rect">
            <a:avLst/>
          </a:prstGeom>
        </p:spPr>
      </p:pic>
      <p:pic>
        <p:nvPicPr>
          <p:cNvPr id="9" name="Picture 8">
            <a:extLst>
              <a:ext uri="{FF2B5EF4-FFF2-40B4-BE49-F238E27FC236}">
                <a16:creationId xmlns:a16="http://schemas.microsoft.com/office/drawing/2014/main" id="{9CF088CB-59B9-4B16-A85B-F164E3954020}"/>
              </a:ext>
            </a:extLst>
          </p:cNvPr>
          <p:cNvPicPr>
            <a:picLocks noChangeAspect="1"/>
          </p:cNvPicPr>
          <p:nvPr/>
        </p:nvPicPr>
        <p:blipFill>
          <a:blip r:embed="rId4"/>
          <a:stretch>
            <a:fillRect/>
          </a:stretch>
        </p:blipFill>
        <p:spPr>
          <a:xfrm>
            <a:off x="10328988" y="312334"/>
            <a:ext cx="1756521" cy="155629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lnSpcReduction="10000"/>
          </a:bodyPr>
          <a:lstStyle/>
          <a:p>
            <a:r>
              <a:rPr lang="en-US" sz="3000"/>
              <a:t>Functional Requirements</a:t>
            </a:r>
          </a:p>
          <a:p>
            <a:pPr marL="0" indent="0">
              <a:buNone/>
            </a:pPr>
            <a:endParaRPr lang="en-US" sz="1500"/>
          </a:p>
          <a:p>
            <a:pPr lvl="1"/>
            <a:r>
              <a:rPr lang="en-US" sz="1900">
                <a:latin typeface="Times New Roman" panose="02020603050405020304" pitchFamily="18" charset="0"/>
                <a:cs typeface="Times New Roman" panose="02020603050405020304" pitchFamily="18" charset="0"/>
              </a:rPr>
              <a:t>Analysis of individual’s phone usage data to identify individuals with abnormal behavioral changes toward depression. </a:t>
            </a:r>
          </a:p>
          <a:p>
            <a:pPr marL="457200" lvl="1" indent="0">
              <a:buNone/>
            </a:pPr>
            <a:endParaRPr lang="en-US" sz="1900">
              <a:latin typeface="Times New Roman" panose="02020603050405020304" pitchFamily="18" charset="0"/>
              <a:cs typeface="Times New Roman" panose="02020603050405020304" pitchFamily="18" charset="0"/>
            </a:endParaRPr>
          </a:p>
          <a:p>
            <a:pPr lvl="1"/>
            <a:r>
              <a:rPr lang="en-US" sz="1900">
                <a:latin typeface="Times New Roman" panose="02020603050405020304" pitchFamily="18" charset="0"/>
                <a:cs typeface="Times New Roman" panose="02020603050405020304" pitchFamily="18" charset="0"/>
              </a:rPr>
              <a:t>Predict the probability of having early depression symptoms based on analysis of phone usage data collected through the app. </a:t>
            </a:r>
          </a:p>
          <a:p>
            <a:pPr marL="457200" lvl="1" indent="0">
              <a:buNone/>
            </a:pPr>
            <a:endParaRPr lang="en-US" sz="1900">
              <a:latin typeface="Times New Roman" panose="02020603050405020304" pitchFamily="18" charset="0"/>
              <a:cs typeface="Times New Roman" panose="02020603050405020304" pitchFamily="18" charset="0"/>
            </a:endParaRPr>
          </a:p>
          <a:p>
            <a:pPr lvl="1"/>
            <a:r>
              <a:rPr lang="en-US" sz="1900">
                <a:latin typeface="Times New Roman" panose="02020603050405020304" pitchFamily="18" charset="0"/>
                <a:cs typeface="Times New Roman" panose="02020603050405020304" pitchFamily="18" charset="0"/>
              </a:rPr>
              <a:t>Users should be able to check a daily summary of His/her daily usage of phone usage. </a:t>
            </a:r>
          </a:p>
          <a:p>
            <a:pPr marL="457200" lvl="1" indent="0">
              <a:buNone/>
            </a:pPr>
            <a:endParaRPr lang="en-US" sz="1900">
              <a:latin typeface="Times New Roman" panose="02020603050405020304" pitchFamily="18" charset="0"/>
              <a:cs typeface="Times New Roman" panose="02020603050405020304" pitchFamily="18" charset="0"/>
            </a:endParaRPr>
          </a:p>
          <a:p>
            <a:pPr lvl="1"/>
            <a:r>
              <a:rPr lang="en-US" sz="1900">
                <a:latin typeface="Times New Roman" panose="02020603050405020304" pitchFamily="18" charset="0"/>
                <a:cs typeface="Times New Roman" panose="02020603050405020304" pitchFamily="18" charset="0"/>
              </a:rPr>
              <a:t>Users must provide necessary notifications when accessing the phone data. </a:t>
            </a:r>
          </a:p>
          <a:p>
            <a:pPr marL="457200" lvl="1" indent="0">
              <a:buNone/>
            </a:pPr>
            <a:endParaRPr lang="en-US" sz="1900">
              <a:latin typeface="Times New Roman" panose="02020603050405020304" pitchFamily="18" charset="0"/>
              <a:cs typeface="Times New Roman" panose="02020603050405020304" pitchFamily="18" charset="0"/>
            </a:endParaRPr>
          </a:p>
          <a:p>
            <a:pPr lvl="1"/>
            <a:r>
              <a:rPr lang="en-US" sz="1900">
                <a:latin typeface="Times New Roman" panose="02020603050405020304" pitchFamily="18" charset="0"/>
                <a:cs typeface="Times New Roman" panose="02020603050405020304" pitchFamily="18" charset="0"/>
              </a:rPr>
              <a:t>Generate the comprehensive report summary. </a:t>
            </a:r>
          </a:p>
          <a:p>
            <a:pPr marL="457200" lvl="1" indent="0">
              <a:buNone/>
            </a:pPr>
            <a:endParaRPr lang="en-US" sz="1900">
              <a:latin typeface="Times New Roman" panose="02020603050405020304" pitchFamily="18" charset="0"/>
              <a:cs typeface="Times New Roman" panose="02020603050405020304" pitchFamily="18" charset="0"/>
            </a:endParaRPr>
          </a:p>
          <a:p>
            <a:pPr lvl="1"/>
            <a:r>
              <a:rPr lang="en-US" sz="1900">
                <a:latin typeface="Times New Roman" panose="02020603050405020304" pitchFamily="18" charset="0"/>
                <a:cs typeface="Times New Roman" panose="02020603050405020304" pitchFamily="18" charset="0"/>
              </a:rPr>
              <a:t>Notify the guardian or mental health care provider. </a:t>
            </a:r>
          </a:p>
          <a:p>
            <a:pPr marL="457200" lvl="1" indent="0">
              <a:buNone/>
            </a:pPr>
            <a:endParaRPr lang="en-US" sz="2400">
              <a:latin typeface="Times New Roman" panose="02020603050405020304" pitchFamily="18" charset="0"/>
              <a:cs typeface="Times New Roman" panose="02020603050405020304" pitchFamily="18" charset="0"/>
            </a:endParaRPr>
          </a:p>
          <a:p>
            <a:pPr lvl="1"/>
            <a:endParaRPr lang="en-US"/>
          </a:p>
        </p:txBody>
      </p:sp>
      <p:sp>
        <p:nvSpPr>
          <p:cNvPr id="4" name="TextBox 3">
            <a:extLst>
              <a:ext uri="{FF2B5EF4-FFF2-40B4-BE49-F238E27FC236}">
                <a16:creationId xmlns:a16="http://schemas.microsoft.com/office/drawing/2014/main" id="{1CCFAB29-7306-4C4D-8B87-29284FD59E9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 name="TextBox 3">
            <a:extLst>
              <a:ext uri="{FF2B5EF4-FFF2-40B4-BE49-F238E27FC236}">
                <a16:creationId xmlns:a16="http://schemas.microsoft.com/office/drawing/2014/main" id="{72028287-65C7-4614-A0E0-8EACBD6CF6E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573783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Requirements (Cont’d)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endParaRPr lang="en-US"/>
          </a:p>
          <a:p>
            <a:r>
              <a:rPr lang="en-US"/>
              <a:t>Non - Functional Requirements</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Security</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lvl="1"/>
            <a:r>
              <a:rPr lang="en-US" sz="1800">
                <a:effectLst/>
                <a:latin typeface="Times New Roman" panose="02020603050405020304" pitchFamily="18" charset="0"/>
                <a:ea typeface="Calibri" panose="020F0502020204030204" pitchFamily="34" charset="0"/>
                <a:cs typeface="Times New Roman" panose="02020603050405020304" pitchFamily="18" charset="0"/>
              </a:rPr>
              <a:t>Privacy</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Reliability.</a:t>
            </a:r>
          </a:p>
          <a:p>
            <a:pPr lvl="1"/>
            <a:r>
              <a:rPr lang="en-US" sz="1800">
                <a:latin typeface="Times New Roman" panose="02020603050405020304" pitchFamily="18" charset="0"/>
                <a:ea typeface="Calibri" panose="020F0502020204030204" pitchFamily="34" charset="0"/>
                <a:cs typeface="Times New Roman" panose="02020603050405020304" pitchFamily="18" charset="0"/>
              </a:rPr>
              <a:t>Availability.</a:t>
            </a:r>
          </a:p>
          <a:p>
            <a:pPr marL="457200" lvl="1" indent="0">
              <a:buNone/>
            </a:pPr>
            <a:endParaRPr lang="en-US"/>
          </a:p>
        </p:txBody>
      </p:sp>
      <p:sp>
        <p:nvSpPr>
          <p:cNvPr id="4" name="TextBox 3">
            <a:extLst>
              <a:ext uri="{FF2B5EF4-FFF2-40B4-BE49-F238E27FC236}">
                <a16:creationId xmlns:a16="http://schemas.microsoft.com/office/drawing/2014/main" id="{9A2BD9C5-FE3A-4B74-9ACF-0FD16F67769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7" name="Picture 6">
            <a:extLst>
              <a:ext uri="{FF2B5EF4-FFF2-40B4-BE49-F238E27FC236}">
                <a16:creationId xmlns:a16="http://schemas.microsoft.com/office/drawing/2014/main" id="{F8E0787C-2420-4321-B3F7-C77EBC118202}"/>
              </a:ext>
            </a:extLst>
          </p:cNvPr>
          <p:cNvPicPr>
            <a:picLocks noChangeAspect="1"/>
          </p:cNvPicPr>
          <p:nvPr/>
        </p:nvPicPr>
        <p:blipFill>
          <a:blip r:embed="rId2"/>
          <a:stretch>
            <a:fillRect/>
          </a:stretch>
        </p:blipFill>
        <p:spPr>
          <a:xfrm>
            <a:off x="7754005" y="552062"/>
            <a:ext cx="5791702" cy="5200339"/>
          </a:xfrm>
          <a:prstGeom prst="rect">
            <a:avLst/>
          </a:prstGeom>
        </p:spPr>
      </p:pic>
      <p:pic>
        <p:nvPicPr>
          <p:cNvPr id="8" name="Picture 7">
            <a:extLst>
              <a:ext uri="{FF2B5EF4-FFF2-40B4-BE49-F238E27FC236}">
                <a16:creationId xmlns:a16="http://schemas.microsoft.com/office/drawing/2014/main" id="{1144A775-A360-440B-BA6A-E32B26CEDC41}"/>
              </a:ext>
            </a:extLst>
          </p:cNvPr>
          <p:cNvPicPr>
            <a:picLocks noChangeAspect="1"/>
          </p:cNvPicPr>
          <p:nvPr/>
        </p:nvPicPr>
        <p:blipFill>
          <a:blip r:embed="rId3"/>
          <a:stretch>
            <a:fillRect/>
          </a:stretch>
        </p:blipFill>
        <p:spPr>
          <a:xfrm>
            <a:off x="8593394" y="1725007"/>
            <a:ext cx="2468282" cy="2782867"/>
          </a:xfrm>
          <a:prstGeom prst="rect">
            <a:avLst/>
          </a:prstGeom>
        </p:spPr>
      </p:pic>
      <p:pic>
        <p:nvPicPr>
          <p:cNvPr id="9" name="Picture 8">
            <a:extLst>
              <a:ext uri="{FF2B5EF4-FFF2-40B4-BE49-F238E27FC236}">
                <a16:creationId xmlns:a16="http://schemas.microsoft.com/office/drawing/2014/main" id="{C7623FF2-A32E-43EC-B05B-06C93831F582}"/>
              </a:ext>
            </a:extLst>
          </p:cNvPr>
          <p:cNvPicPr>
            <a:picLocks noChangeAspect="1"/>
          </p:cNvPicPr>
          <p:nvPr/>
        </p:nvPicPr>
        <p:blipFill>
          <a:blip r:embed="rId4"/>
          <a:stretch>
            <a:fillRect/>
          </a:stretch>
        </p:blipFill>
        <p:spPr>
          <a:xfrm>
            <a:off x="0" y="-24799"/>
            <a:ext cx="1841152" cy="1121761"/>
          </a:xfrm>
          <a:prstGeom prst="rect">
            <a:avLst/>
          </a:prstGeom>
        </p:spPr>
      </p:pic>
    </p:spTree>
    <p:extLst>
      <p:ext uri="{BB962C8B-B14F-4D97-AF65-F5344CB8AC3E}">
        <p14:creationId xmlns:p14="http://schemas.microsoft.com/office/powerpoint/2010/main" val="934122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3" name="Picture 2" descr="Graphical user interface, application&#10;&#10;Description automatically generated">
            <a:extLst>
              <a:ext uri="{FF2B5EF4-FFF2-40B4-BE49-F238E27FC236}">
                <a16:creationId xmlns:a16="http://schemas.microsoft.com/office/drawing/2014/main" id="{93E91DAD-7871-416B-B55E-709F324CD235}"/>
              </a:ext>
            </a:extLst>
          </p:cNvPr>
          <p:cNvPicPr>
            <a:picLocks noChangeAspect="1"/>
          </p:cNvPicPr>
          <p:nvPr/>
        </p:nvPicPr>
        <p:blipFill rotWithShape="1">
          <a:blip r:embed="rId2">
            <a:extLst>
              <a:ext uri="{28A0092B-C50C-407E-A947-70E740481C1C}">
                <a14:useLocalDpi xmlns:a14="http://schemas.microsoft.com/office/drawing/2010/main" val="0"/>
              </a:ext>
            </a:extLst>
          </a:blip>
          <a:srcRect l="31657" t="4191" r="6554" b="33332"/>
          <a:stretch/>
        </p:blipFill>
        <p:spPr>
          <a:xfrm>
            <a:off x="1371600" y="990600"/>
            <a:ext cx="9982200" cy="5419531"/>
          </a:xfrm>
          <a:prstGeom prst="rect">
            <a:avLst/>
          </a:prstGeom>
          <a:ln>
            <a:solidFill>
              <a:srgbClr val="C00000"/>
            </a:solidFill>
          </a:ln>
        </p:spPr>
      </p:pic>
      <p:pic>
        <p:nvPicPr>
          <p:cNvPr id="4" name="Picture 3">
            <a:extLst>
              <a:ext uri="{FF2B5EF4-FFF2-40B4-BE49-F238E27FC236}">
                <a16:creationId xmlns:a16="http://schemas.microsoft.com/office/drawing/2014/main" id="{476EC86D-E586-4AB9-9A97-98F24009E128}"/>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63EAFEF0-658B-4AD9-859B-5A34D161C04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59482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8A0732-354D-45BA-BDFF-9493DF60FBCE}"/>
              </a:ext>
            </a:extLst>
          </p:cNvPr>
          <p:cNvPicPr>
            <a:picLocks noChangeAspect="1"/>
          </p:cNvPicPr>
          <p:nvPr/>
        </p:nvPicPr>
        <p:blipFill>
          <a:blip r:embed="rId2"/>
          <a:stretch>
            <a:fillRect/>
          </a:stretch>
        </p:blipFill>
        <p:spPr>
          <a:xfrm>
            <a:off x="9826587" y="-231674"/>
            <a:ext cx="3511600" cy="3158002"/>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p:txBody>
          <a:bodyPr/>
          <a:lstStyle/>
          <a:p>
            <a:pPr marL="0" indent="0">
              <a:buNone/>
            </a:pPr>
            <a:r>
              <a:rPr lang="en-US"/>
              <a:t> </a:t>
            </a:r>
          </a:p>
        </p:txBody>
      </p:sp>
      <p:grpSp>
        <p:nvGrpSpPr>
          <p:cNvPr id="33" name="Google Shape;6318;p104">
            <a:extLst>
              <a:ext uri="{FF2B5EF4-FFF2-40B4-BE49-F238E27FC236}">
                <a16:creationId xmlns:a16="http://schemas.microsoft.com/office/drawing/2014/main" id="{7DEEF25D-649F-4EF4-8761-4CE105A038CC}"/>
              </a:ext>
            </a:extLst>
          </p:cNvPr>
          <p:cNvGrpSpPr/>
          <p:nvPr/>
        </p:nvGrpSpPr>
        <p:grpSpPr>
          <a:xfrm>
            <a:off x="1524001" y="1981201"/>
            <a:ext cx="9372605" cy="3875036"/>
            <a:chOff x="2016122" y="2428317"/>
            <a:chExt cx="1458628" cy="990984"/>
          </a:xfrm>
        </p:grpSpPr>
        <p:sp>
          <p:nvSpPr>
            <p:cNvPr id="34" name="Google Shape;6319;p104">
              <a:extLst>
                <a:ext uri="{FF2B5EF4-FFF2-40B4-BE49-F238E27FC236}">
                  <a16:creationId xmlns:a16="http://schemas.microsoft.com/office/drawing/2014/main" id="{F49E8C18-0CE7-48A1-B65E-7885900FFB5C}"/>
                </a:ext>
              </a:extLst>
            </p:cNvPr>
            <p:cNvSpPr/>
            <p:nvPr/>
          </p:nvSpPr>
          <p:spPr>
            <a:xfrm>
              <a:off x="2016122" y="2786498"/>
              <a:ext cx="1423052" cy="22997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5" name="Google Shape;6320;p104">
              <a:extLst>
                <a:ext uri="{FF2B5EF4-FFF2-40B4-BE49-F238E27FC236}">
                  <a16:creationId xmlns:a16="http://schemas.microsoft.com/office/drawing/2014/main" id="{531B52DB-F597-4F80-97E3-26F9340234C3}"/>
                </a:ext>
              </a:extLst>
            </p:cNvPr>
            <p:cNvSpPr/>
            <p:nvPr/>
          </p:nvSpPr>
          <p:spPr>
            <a:xfrm>
              <a:off x="2016122" y="2767037"/>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22;p104">
              <a:extLst>
                <a:ext uri="{FF2B5EF4-FFF2-40B4-BE49-F238E27FC236}">
                  <a16:creationId xmlns:a16="http://schemas.microsoft.com/office/drawing/2014/main" id="{00E14576-92F9-4546-859D-71D5E95C5022}"/>
                </a:ext>
              </a:extLst>
            </p:cNvPr>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23;p104">
              <a:extLst>
                <a:ext uri="{FF2B5EF4-FFF2-40B4-BE49-F238E27FC236}">
                  <a16:creationId xmlns:a16="http://schemas.microsoft.com/office/drawing/2014/main" id="{DCF47432-BCA0-4CA6-B3C9-873BBD9085A0}"/>
                </a:ext>
              </a:extLst>
            </p:cNvPr>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25;p104">
              <a:extLst>
                <a:ext uri="{FF2B5EF4-FFF2-40B4-BE49-F238E27FC236}">
                  <a16:creationId xmlns:a16="http://schemas.microsoft.com/office/drawing/2014/main" id="{8EE96FE5-190F-4F09-9CE6-925E4B12BD86}"/>
                </a:ext>
              </a:extLst>
            </p:cNvPr>
            <p:cNvSpPr/>
            <p:nvPr/>
          </p:nvSpPr>
          <p:spPr>
            <a:xfrm>
              <a:off x="2800918" y="3151259"/>
              <a:ext cx="673832" cy="268042"/>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A5B7C6"/>
            </a:solidFill>
            <a:ln>
              <a:noFill/>
            </a:ln>
          </p:spPr>
          <p:txBody>
            <a:bodyPr spcFirstLastPara="1" wrap="square" lIns="91425" tIns="91425" rIns="91425" bIns="91425" anchor="ctr" anchorCtr="0">
              <a:noAutofit/>
            </a:bodyPr>
            <a:lstStyle/>
            <a:p>
              <a:endParaRPr lang="en-US"/>
            </a:p>
          </p:txBody>
        </p:sp>
        <p:sp>
          <p:nvSpPr>
            <p:cNvPr id="41" name="Google Shape;6326;p104">
              <a:extLst>
                <a:ext uri="{FF2B5EF4-FFF2-40B4-BE49-F238E27FC236}">
                  <a16:creationId xmlns:a16="http://schemas.microsoft.com/office/drawing/2014/main" id="{44888AB5-29CF-49C8-8B0D-D28DCC1B8A64}"/>
                </a:ext>
              </a:extLst>
            </p:cNvPr>
            <p:cNvSpPr/>
            <p:nvPr/>
          </p:nvSpPr>
          <p:spPr>
            <a:xfrm>
              <a:off x="2016122" y="3147735"/>
              <a:ext cx="675950" cy="26810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 name="Google Shape;6328;p104">
              <a:extLst>
                <a:ext uri="{FF2B5EF4-FFF2-40B4-BE49-F238E27FC236}">
                  <a16:creationId xmlns:a16="http://schemas.microsoft.com/office/drawing/2014/main" id="{8D48B749-4AA1-41C3-99A6-306FBE6D4C34}"/>
                </a:ext>
              </a:extLst>
            </p:cNvPr>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29;p104">
              <a:extLst>
                <a:ext uri="{FF2B5EF4-FFF2-40B4-BE49-F238E27FC236}">
                  <a16:creationId xmlns:a16="http://schemas.microsoft.com/office/drawing/2014/main" id="{B86BFBD5-AA30-4562-BA95-622A47892B27}"/>
                </a:ext>
              </a:extLst>
            </p:cNvPr>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31;p104">
              <a:extLst>
                <a:ext uri="{FF2B5EF4-FFF2-40B4-BE49-F238E27FC236}">
                  <a16:creationId xmlns:a16="http://schemas.microsoft.com/office/drawing/2014/main" id="{03C8C52A-E4E8-4C24-BF6A-F2A6E1CC9AF8}"/>
                </a:ext>
              </a:extLst>
            </p:cNvPr>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32;p104">
              <a:extLst>
                <a:ext uri="{FF2B5EF4-FFF2-40B4-BE49-F238E27FC236}">
                  <a16:creationId xmlns:a16="http://schemas.microsoft.com/office/drawing/2014/main" id="{2E1F208C-A68E-4C39-9DA2-5E344473A821}"/>
                </a:ext>
              </a:extLst>
            </p:cNvPr>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34;p104">
              <a:extLst>
                <a:ext uri="{FF2B5EF4-FFF2-40B4-BE49-F238E27FC236}">
                  <a16:creationId xmlns:a16="http://schemas.microsoft.com/office/drawing/2014/main" id="{02862E80-9A8C-40F8-ADDC-4BDD4783251F}"/>
                </a:ext>
              </a:extLst>
            </p:cNvPr>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35;p104">
              <a:extLst>
                <a:ext uri="{FF2B5EF4-FFF2-40B4-BE49-F238E27FC236}">
                  <a16:creationId xmlns:a16="http://schemas.microsoft.com/office/drawing/2014/main" id="{5C8BE8A7-7525-4BB9-9959-89988C5BE335}"/>
                </a:ext>
              </a:extLst>
            </p:cNvPr>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37;p104">
              <a:extLst>
                <a:ext uri="{FF2B5EF4-FFF2-40B4-BE49-F238E27FC236}">
                  <a16:creationId xmlns:a16="http://schemas.microsoft.com/office/drawing/2014/main" id="{221D2913-779F-4DB8-9F84-5D2DB2E031BF}"/>
                </a:ext>
              </a:extLst>
            </p:cNvPr>
            <p:cNvSpPr/>
            <p:nvPr/>
          </p:nvSpPr>
          <p:spPr>
            <a:xfrm>
              <a:off x="2798799" y="2428317"/>
              <a:ext cx="675951"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3" name="Google Shape;6338;p104">
              <a:extLst>
                <a:ext uri="{FF2B5EF4-FFF2-40B4-BE49-F238E27FC236}">
                  <a16:creationId xmlns:a16="http://schemas.microsoft.com/office/drawing/2014/main" id="{393A144D-8A88-46DC-84DF-AB1FED797277}"/>
                </a:ext>
              </a:extLst>
            </p:cNvPr>
            <p:cNvSpPr/>
            <p:nvPr/>
          </p:nvSpPr>
          <p:spPr>
            <a:xfrm>
              <a:off x="2016122" y="2430227"/>
              <a:ext cx="675951"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5" name="Google Shape;6340;p104">
              <a:extLst>
                <a:ext uri="{FF2B5EF4-FFF2-40B4-BE49-F238E27FC236}">
                  <a16:creationId xmlns:a16="http://schemas.microsoft.com/office/drawing/2014/main" id="{D0631525-B7AC-45B6-8B9A-9316D88141E3}"/>
                </a:ext>
              </a:extLst>
            </p:cNvPr>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41;p104">
              <a:extLst>
                <a:ext uri="{FF2B5EF4-FFF2-40B4-BE49-F238E27FC236}">
                  <a16:creationId xmlns:a16="http://schemas.microsoft.com/office/drawing/2014/main" id="{BD6A7754-522C-4D28-A390-35380F261328}"/>
                </a:ext>
              </a:extLst>
            </p:cNvPr>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43;p104">
              <a:extLst>
                <a:ext uri="{FF2B5EF4-FFF2-40B4-BE49-F238E27FC236}">
                  <a16:creationId xmlns:a16="http://schemas.microsoft.com/office/drawing/2014/main" id="{A80C5D49-20AA-4482-9C23-2DC026FC923B}"/>
                </a:ext>
              </a:extLst>
            </p:cNvPr>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44;p104">
              <a:extLst>
                <a:ext uri="{FF2B5EF4-FFF2-40B4-BE49-F238E27FC236}">
                  <a16:creationId xmlns:a16="http://schemas.microsoft.com/office/drawing/2014/main" id="{F85F7517-837B-4B28-8F4C-4149698568BF}"/>
                </a:ext>
              </a:extLst>
            </p:cNvPr>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351;p104">
              <a:extLst>
                <a:ext uri="{FF2B5EF4-FFF2-40B4-BE49-F238E27FC236}">
                  <a16:creationId xmlns:a16="http://schemas.microsoft.com/office/drawing/2014/main" id="{4BF4AC57-0C1C-46F4-A64C-AB9A60F6EA61}"/>
                </a:ext>
              </a:extLst>
            </p:cNvPr>
            <p:cNvSpPr/>
            <p:nvPr/>
          </p:nvSpPr>
          <p:spPr>
            <a:xfrm>
              <a:off x="3190671" y="2764168"/>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87F37BD1-7F54-45B6-AE2E-53B7CCEE7E89}"/>
              </a:ext>
            </a:extLst>
          </p:cNvPr>
          <p:cNvSpPr txBox="1"/>
          <p:nvPr/>
        </p:nvSpPr>
        <p:spPr>
          <a:xfrm>
            <a:off x="1782364" y="3505200"/>
            <a:ext cx="8504642" cy="646331"/>
          </a:xfrm>
          <a:prstGeom prst="rect">
            <a:avLst/>
          </a:prstGeom>
          <a:noFill/>
        </p:spPr>
        <p:txBody>
          <a:bodyPr wrap="square">
            <a:spAutoFit/>
          </a:bodyPr>
          <a:lstStyle/>
          <a:p>
            <a:r>
              <a:rPr lang="en-US">
                <a:ln>
                  <a:solidFill>
                    <a:schemeClr val="bg1"/>
                  </a:solidFill>
                </a:ln>
                <a:solidFill>
                  <a:schemeClr val="bg1"/>
                </a:solidFill>
              </a:rPr>
              <a:t>Develop a mobile application to identify behaviors that could be highly anticipated to contribute in depressive disorder.</a:t>
            </a:r>
          </a:p>
        </p:txBody>
      </p:sp>
      <p:sp>
        <p:nvSpPr>
          <p:cNvPr id="70" name="TextBox 69">
            <a:extLst>
              <a:ext uri="{FF2B5EF4-FFF2-40B4-BE49-F238E27FC236}">
                <a16:creationId xmlns:a16="http://schemas.microsoft.com/office/drawing/2014/main" id="{439B33D1-196B-41B6-BC2D-4F5B6A1140F1}"/>
              </a:ext>
            </a:extLst>
          </p:cNvPr>
          <p:cNvSpPr txBox="1"/>
          <p:nvPr/>
        </p:nvSpPr>
        <p:spPr>
          <a:xfrm>
            <a:off x="1524000" y="2057400"/>
            <a:ext cx="4343406" cy="646331"/>
          </a:xfrm>
          <a:prstGeom prst="rect">
            <a:avLst/>
          </a:prstGeom>
          <a:noFill/>
        </p:spPr>
        <p:txBody>
          <a:bodyPr wrap="square">
            <a:spAutoFit/>
          </a:bodyPr>
          <a:lstStyle/>
          <a:p>
            <a:r>
              <a:rPr lang="en-US">
                <a:ln>
                  <a:solidFill>
                    <a:schemeClr val="bg2">
                      <a:lumMod val="10000"/>
                    </a:schemeClr>
                  </a:solidFill>
                </a:ln>
              </a:rPr>
              <a:t>Emotion-based behavior analysis for early identification of depressive disorder. </a:t>
            </a:r>
          </a:p>
        </p:txBody>
      </p:sp>
      <p:sp>
        <p:nvSpPr>
          <p:cNvPr id="74" name="TextBox 73">
            <a:extLst>
              <a:ext uri="{FF2B5EF4-FFF2-40B4-BE49-F238E27FC236}">
                <a16:creationId xmlns:a16="http://schemas.microsoft.com/office/drawing/2014/main" id="{CF892D1D-6728-4A00-9C6E-5D94FABA78F5}"/>
              </a:ext>
            </a:extLst>
          </p:cNvPr>
          <p:cNvSpPr txBox="1"/>
          <p:nvPr/>
        </p:nvSpPr>
        <p:spPr>
          <a:xfrm>
            <a:off x="6705601" y="2057400"/>
            <a:ext cx="4191005" cy="646331"/>
          </a:xfrm>
          <a:prstGeom prst="rect">
            <a:avLst/>
          </a:prstGeom>
          <a:noFill/>
        </p:spPr>
        <p:txBody>
          <a:bodyPr wrap="square">
            <a:spAutoFit/>
          </a:bodyPr>
          <a:lstStyle/>
          <a:p>
            <a:r>
              <a:rPr lang="en-US">
                <a:ln>
                  <a:solidFill>
                    <a:schemeClr val="bg2">
                      <a:lumMod val="10000"/>
                    </a:schemeClr>
                  </a:solidFill>
                </a:ln>
              </a:rPr>
              <a:t>social media content analysis for early identification of depressive disorder. </a:t>
            </a:r>
          </a:p>
        </p:txBody>
      </p:sp>
      <p:sp>
        <p:nvSpPr>
          <p:cNvPr id="76" name="TextBox 75">
            <a:extLst>
              <a:ext uri="{FF2B5EF4-FFF2-40B4-BE49-F238E27FC236}">
                <a16:creationId xmlns:a16="http://schemas.microsoft.com/office/drawing/2014/main" id="{7E85021C-C0BE-4395-82AB-3A56C9AE4542}"/>
              </a:ext>
            </a:extLst>
          </p:cNvPr>
          <p:cNvSpPr txBox="1"/>
          <p:nvPr/>
        </p:nvSpPr>
        <p:spPr>
          <a:xfrm>
            <a:off x="1562911" y="4840361"/>
            <a:ext cx="4075895" cy="923330"/>
          </a:xfrm>
          <a:prstGeom prst="rect">
            <a:avLst/>
          </a:prstGeom>
          <a:noFill/>
        </p:spPr>
        <p:txBody>
          <a:bodyPr wrap="square">
            <a:spAutoFit/>
          </a:bodyPr>
          <a:lstStyle/>
          <a:p>
            <a:r>
              <a:rPr lang="en-US">
                <a:ln>
                  <a:solidFill>
                    <a:schemeClr val="bg2">
                      <a:lumMod val="10000"/>
                    </a:schemeClr>
                  </a:solidFill>
                </a:ln>
              </a:rPr>
              <a:t>Acquire invasive and non-invasive data analysis for early identification of depressive disorder. </a:t>
            </a:r>
          </a:p>
        </p:txBody>
      </p:sp>
      <p:sp>
        <p:nvSpPr>
          <p:cNvPr id="78" name="TextBox 77">
            <a:extLst>
              <a:ext uri="{FF2B5EF4-FFF2-40B4-BE49-F238E27FC236}">
                <a16:creationId xmlns:a16="http://schemas.microsoft.com/office/drawing/2014/main" id="{19B677D9-675D-4D06-81A0-6918C300ABB6}"/>
              </a:ext>
            </a:extLst>
          </p:cNvPr>
          <p:cNvSpPr txBox="1"/>
          <p:nvPr/>
        </p:nvSpPr>
        <p:spPr>
          <a:xfrm>
            <a:off x="6629406" y="4876800"/>
            <a:ext cx="4204612" cy="923330"/>
          </a:xfrm>
          <a:prstGeom prst="rect">
            <a:avLst/>
          </a:prstGeom>
          <a:noFill/>
        </p:spPr>
        <p:txBody>
          <a:bodyPr wrap="square">
            <a:spAutoFit/>
          </a:bodyPr>
          <a:lstStyle/>
          <a:p>
            <a:r>
              <a:rPr lang="en-US">
                <a:ln>
                  <a:solidFill>
                    <a:schemeClr val="bg2">
                      <a:lumMod val="10000"/>
                    </a:schemeClr>
                  </a:solidFill>
                </a:ln>
              </a:rPr>
              <a:t>Obtain phone activity usage data analysis for early identification of depressive disorder.</a:t>
            </a:r>
          </a:p>
        </p:txBody>
      </p:sp>
      <p:sp>
        <p:nvSpPr>
          <p:cNvPr id="29" name="Google Shape;463;p37">
            <a:extLst>
              <a:ext uri="{FF2B5EF4-FFF2-40B4-BE49-F238E27FC236}">
                <a16:creationId xmlns:a16="http://schemas.microsoft.com/office/drawing/2014/main" id="{D8A923E6-E31A-4CB0-A6EE-B8F1C2CFC761}"/>
              </a:ext>
            </a:extLst>
          </p:cNvPr>
          <p:cNvSpPr txBox="1">
            <a:spLocks/>
          </p:cNvSpPr>
          <p:nvPr/>
        </p:nvSpPr>
        <p:spPr>
          <a:xfrm>
            <a:off x="2971800" y="611919"/>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Objectives</a:t>
            </a:r>
          </a:p>
        </p:txBody>
      </p:sp>
      <p:pic>
        <p:nvPicPr>
          <p:cNvPr id="30" name="Picture 29">
            <a:extLst>
              <a:ext uri="{FF2B5EF4-FFF2-40B4-BE49-F238E27FC236}">
                <a16:creationId xmlns:a16="http://schemas.microsoft.com/office/drawing/2014/main" id="{F743622F-0D06-427A-97A7-D7E4F4A00D64}"/>
              </a:ext>
            </a:extLst>
          </p:cNvPr>
          <p:cNvPicPr>
            <a:picLocks noChangeAspect="1"/>
          </p:cNvPicPr>
          <p:nvPr/>
        </p:nvPicPr>
        <p:blipFill>
          <a:blip r:embed="rId3"/>
          <a:stretch>
            <a:fillRect/>
          </a:stretch>
        </p:blipFill>
        <p:spPr>
          <a:xfrm rot="5400000">
            <a:off x="138915" y="-155996"/>
            <a:ext cx="1243832" cy="1526337"/>
          </a:xfrm>
          <a:prstGeom prst="rect">
            <a:avLst/>
          </a:prstGeom>
        </p:spPr>
      </p:pic>
    </p:spTree>
    <p:extLst>
      <p:ext uri="{BB962C8B-B14F-4D97-AF65-F5344CB8AC3E}">
        <p14:creationId xmlns:p14="http://schemas.microsoft.com/office/powerpoint/2010/main" val="1928704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6A80D-EA6E-4483-87D3-1B1525A10327}"/>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5" name="Picture 4">
            <a:extLst>
              <a:ext uri="{FF2B5EF4-FFF2-40B4-BE49-F238E27FC236}">
                <a16:creationId xmlns:a16="http://schemas.microsoft.com/office/drawing/2014/main" id="{08DDB834-4A53-432F-BC90-0CA0401DC054}"/>
              </a:ext>
            </a:extLst>
          </p:cNvPr>
          <p:cNvPicPr>
            <a:picLocks noChangeAspect="1"/>
          </p:cNvPicPr>
          <p:nvPr/>
        </p:nvPicPr>
        <p:blipFill>
          <a:blip r:embed="rId3"/>
          <a:stretch>
            <a:fillRect/>
          </a:stretch>
        </p:blipFill>
        <p:spPr>
          <a:xfrm>
            <a:off x="-54860" y="-132409"/>
            <a:ext cx="1841152" cy="1121761"/>
          </a:xfrm>
          <a:prstGeom prst="rect">
            <a:avLst/>
          </a:prstGeom>
        </p:spPr>
      </p:pic>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p:txBody>
          <a:bodyPr>
            <a:normAutofit fontScale="62500" lnSpcReduction="20000"/>
          </a:bodyPr>
          <a:lstStyle/>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[14] K. </a:t>
            </a:r>
            <a:r>
              <a:rPr lang="en-US" sz="1800" err="1">
                <a:solidFill>
                  <a:schemeClr val="tx1"/>
                </a:solidFill>
                <a:latin typeface="Times New Roman" panose="02020603050405020304" pitchFamily="18" charset="0"/>
                <a:cs typeface="Times New Roman" panose="02020603050405020304" pitchFamily="18" charset="0"/>
              </a:rPr>
              <a:t>Demirci</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Akgönül</a:t>
            </a:r>
            <a:r>
              <a:rPr lang="en-US" sz="1800">
                <a:solidFill>
                  <a:schemeClr val="tx1"/>
                </a:solidFill>
                <a:latin typeface="Times New Roman" panose="02020603050405020304" pitchFamily="18" charset="0"/>
                <a:cs typeface="Times New Roman" panose="02020603050405020304" pitchFamily="18" charset="0"/>
              </a:rPr>
              <a:t> and A. </a:t>
            </a:r>
            <a:r>
              <a:rPr lang="en-US" sz="1800" err="1">
                <a:solidFill>
                  <a:schemeClr val="tx1"/>
                </a:solidFill>
                <a:latin typeface="Times New Roman" panose="02020603050405020304" pitchFamily="18" charset="0"/>
                <a:cs typeface="Times New Roman" panose="02020603050405020304" pitchFamily="18" charset="0"/>
              </a:rPr>
              <a:t>Akpinar</a:t>
            </a:r>
            <a:r>
              <a:rPr lang="en-US" sz="1800">
                <a:solidFill>
                  <a:schemeClr val="tx1"/>
                </a:solidFill>
                <a:latin typeface="Times New Roman" panose="02020603050405020304" pitchFamily="18" charset="0"/>
                <a:cs typeface="Times New Roman" panose="02020603050405020304" pitchFamily="18" charset="0"/>
              </a:rPr>
              <a:t>, "Relationship of smartphone use severity with sleep quality, depression, and anxiety in university students," </a:t>
            </a:r>
            <a:r>
              <a:rPr lang="en-US" sz="1800" i="1">
                <a:solidFill>
                  <a:schemeClr val="tx1"/>
                </a:solidFill>
                <a:latin typeface="Times New Roman" panose="02020603050405020304" pitchFamily="18" charset="0"/>
                <a:cs typeface="Times New Roman" panose="02020603050405020304" pitchFamily="18" charset="0"/>
              </a:rPr>
              <a:t>Journal of Behavioral Addictions, </a:t>
            </a:r>
            <a:r>
              <a:rPr lang="en-US" sz="1800">
                <a:solidFill>
                  <a:schemeClr val="tx1"/>
                </a:solidFill>
                <a:latin typeface="Times New Roman" panose="02020603050405020304" pitchFamily="18" charset="0"/>
                <a:cs typeface="Times New Roman" panose="02020603050405020304" pitchFamily="18" charset="0"/>
              </a:rPr>
              <a:t>vol. 4, no. 2, pp. 85-92, 2015.</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[15] A. </a:t>
            </a:r>
            <a:r>
              <a:rPr lang="en-US" sz="1800" err="1">
                <a:solidFill>
                  <a:schemeClr val="tx1"/>
                </a:solidFill>
                <a:latin typeface="Times New Roman" panose="02020603050405020304" pitchFamily="18" charset="0"/>
                <a:cs typeface="Times New Roman" panose="02020603050405020304" pitchFamily="18" charset="0"/>
              </a:rPr>
              <a:t>Višnjić</a:t>
            </a:r>
            <a:r>
              <a:rPr lang="en-US" sz="1800">
                <a:solidFill>
                  <a:schemeClr val="tx1"/>
                </a:solidFill>
                <a:latin typeface="Times New Roman" panose="02020603050405020304" pitchFamily="18" charset="0"/>
                <a:cs typeface="Times New Roman" panose="02020603050405020304" pitchFamily="18" charset="0"/>
              </a:rPr>
              <a:t>, V. </a:t>
            </a:r>
            <a:r>
              <a:rPr lang="en-US" sz="1800" err="1">
                <a:solidFill>
                  <a:schemeClr val="tx1"/>
                </a:solidFill>
                <a:latin typeface="Times New Roman" panose="02020603050405020304" pitchFamily="18" charset="0"/>
                <a:cs typeface="Times New Roman" panose="02020603050405020304" pitchFamily="18" charset="0"/>
              </a:rPr>
              <a:t>Veličković</a:t>
            </a:r>
            <a:r>
              <a:rPr lang="en-US" sz="1800">
                <a:solidFill>
                  <a:schemeClr val="tx1"/>
                </a:solidFill>
                <a:latin typeface="Times New Roman" panose="02020603050405020304" pitchFamily="18" charset="0"/>
                <a:cs typeface="Times New Roman" panose="02020603050405020304" pitchFamily="18" charset="0"/>
              </a:rPr>
              <a:t>, D. </a:t>
            </a:r>
            <a:r>
              <a:rPr lang="en-US" sz="1800" err="1">
                <a:solidFill>
                  <a:schemeClr val="tx1"/>
                </a:solidFill>
                <a:latin typeface="Times New Roman" panose="02020603050405020304" pitchFamily="18" charset="0"/>
                <a:cs typeface="Times New Roman" panose="02020603050405020304" pitchFamily="18" charset="0"/>
              </a:rPr>
              <a:t>Sokolović</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Stanković</a:t>
            </a:r>
            <a:r>
              <a:rPr lang="en-US" sz="1800">
                <a:solidFill>
                  <a:schemeClr val="tx1"/>
                </a:solidFill>
                <a:latin typeface="Times New Roman" panose="02020603050405020304" pitchFamily="18" charset="0"/>
                <a:cs typeface="Times New Roman" panose="02020603050405020304" pitchFamily="18" charset="0"/>
              </a:rPr>
              <a:t>, K. </a:t>
            </a:r>
            <a:r>
              <a:rPr lang="en-US" sz="1800" err="1">
                <a:solidFill>
                  <a:schemeClr val="tx1"/>
                </a:solidFill>
                <a:latin typeface="Times New Roman" panose="02020603050405020304" pitchFamily="18" charset="0"/>
                <a:cs typeface="Times New Roman" panose="02020603050405020304" pitchFamily="18" charset="0"/>
              </a:rPr>
              <a:t>Mijatović</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Stojanović</a:t>
            </a:r>
            <a:r>
              <a:rPr lang="en-US" sz="1800">
                <a:solidFill>
                  <a:schemeClr val="tx1"/>
                </a:solidFill>
                <a:latin typeface="Times New Roman" panose="02020603050405020304" pitchFamily="18" charset="0"/>
                <a:cs typeface="Times New Roman" panose="02020603050405020304" pitchFamily="18" charset="0"/>
              </a:rPr>
              <a:t>, Z. </a:t>
            </a:r>
            <a:r>
              <a:rPr lang="en-US" sz="1800" err="1">
                <a:solidFill>
                  <a:schemeClr val="tx1"/>
                </a:solidFill>
                <a:latin typeface="Times New Roman" panose="02020603050405020304" pitchFamily="18" charset="0"/>
                <a:cs typeface="Times New Roman" panose="02020603050405020304" pitchFamily="18" charset="0"/>
              </a:rPr>
              <a:t>Milošević</a:t>
            </a:r>
            <a:r>
              <a:rPr lang="en-US" sz="1800">
                <a:solidFill>
                  <a:schemeClr val="tx1"/>
                </a:solidFill>
                <a:latin typeface="Times New Roman" panose="02020603050405020304" pitchFamily="18" charset="0"/>
                <a:cs typeface="Times New Roman" panose="02020603050405020304" pitchFamily="18" charset="0"/>
              </a:rPr>
              <a:t> and O. </a:t>
            </a:r>
            <a:r>
              <a:rPr lang="en-US" sz="1800" err="1">
                <a:solidFill>
                  <a:schemeClr val="tx1"/>
                </a:solidFill>
                <a:latin typeface="Times New Roman" panose="02020603050405020304" pitchFamily="18" charset="0"/>
                <a:cs typeface="Times New Roman" panose="02020603050405020304" pitchFamily="18" charset="0"/>
              </a:rPr>
              <a:t>Radulović</a:t>
            </a:r>
            <a:r>
              <a:rPr lang="en-US" sz="1800">
                <a:solidFill>
                  <a:schemeClr val="tx1"/>
                </a:solidFill>
                <a:latin typeface="Times New Roman" panose="02020603050405020304" pitchFamily="18" charset="0"/>
                <a:cs typeface="Times New Roman" panose="02020603050405020304" pitchFamily="18" charset="0"/>
              </a:rPr>
              <a:t>, "Relationship between the Manner of Mobile Phone Use and Depression, Anxiety, and Stress in University Students," </a:t>
            </a:r>
            <a:r>
              <a:rPr lang="en-US" sz="1800" i="1">
                <a:solidFill>
                  <a:schemeClr val="tx1"/>
                </a:solidFill>
                <a:latin typeface="Times New Roman" panose="02020603050405020304" pitchFamily="18" charset="0"/>
                <a:cs typeface="Times New Roman" panose="02020603050405020304" pitchFamily="18" charset="0"/>
              </a:rPr>
              <a:t>International Journal of Environmental Research and Public Health, </a:t>
            </a:r>
            <a:r>
              <a:rPr lang="en-US" sz="1800">
                <a:solidFill>
                  <a:schemeClr val="tx1"/>
                </a:solidFill>
                <a:latin typeface="Times New Roman" panose="02020603050405020304" pitchFamily="18" charset="0"/>
                <a:cs typeface="Times New Roman" panose="02020603050405020304" pitchFamily="18" charset="0"/>
              </a:rPr>
              <a:t>vol. 15, no. 4, p. 697, 2015.</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[16] S. </a:t>
            </a:r>
            <a:r>
              <a:rPr lang="en-US" sz="1800" err="1">
                <a:solidFill>
                  <a:schemeClr val="tx1"/>
                </a:solidFill>
                <a:latin typeface="Times New Roman" panose="02020603050405020304" pitchFamily="18" charset="0"/>
                <a:cs typeface="Times New Roman" panose="02020603050405020304" pitchFamily="18" charset="0"/>
              </a:rPr>
              <a:t>Thomée</a:t>
            </a:r>
            <a:r>
              <a:rPr lang="en-US" sz="1800">
                <a:solidFill>
                  <a:schemeClr val="tx1"/>
                </a:solidFill>
                <a:latin typeface="Times New Roman" panose="02020603050405020304" pitchFamily="18" charset="0"/>
                <a:cs typeface="Times New Roman" panose="02020603050405020304" pitchFamily="18" charset="0"/>
              </a:rPr>
              <a:t>, A. </a:t>
            </a:r>
            <a:r>
              <a:rPr lang="en-US" sz="1800" err="1">
                <a:solidFill>
                  <a:schemeClr val="tx1"/>
                </a:solidFill>
                <a:latin typeface="Times New Roman" panose="02020603050405020304" pitchFamily="18" charset="0"/>
                <a:cs typeface="Times New Roman" panose="02020603050405020304" pitchFamily="18" charset="0"/>
              </a:rPr>
              <a:t>Härenstam</a:t>
            </a:r>
            <a:r>
              <a:rPr lang="en-US" sz="1800">
                <a:solidFill>
                  <a:schemeClr val="tx1"/>
                </a:solidFill>
                <a:latin typeface="Times New Roman" panose="02020603050405020304" pitchFamily="18" charset="0"/>
                <a:cs typeface="Times New Roman" panose="02020603050405020304" pitchFamily="18" charset="0"/>
              </a:rPr>
              <a:t> and M. Hagberg, "Mobile phone use and stress, sleep disturbances, and symptoms of depression among young adults - a prospective cohort study," 2020. </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[17] E. Hoare, K. Milton, C. Foster and S. Allender, "Depression, psychological distress and Internet use among community-based Australian adolescents: a cross-sectional study," </a:t>
            </a:r>
            <a:r>
              <a:rPr lang="en-US" sz="1800" i="1">
                <a:solidFill>
                  <a:schemeClr val="tx1"/>
                </a:solidFill>
                <a:latin typeface="Times New Roman" panose="02020603050405020304" pitchFamily="18" charset="0"/>
                <a:cs typeface="Times New Roman" panose="02020603050405020304" pitchFamily="18" charset="0"/>
              </a:rPr>
              <a:t>BMC Public Health, </a:t>
            </a:r>
            <a:r>
              <a:rPr lang="en-US" sz="1800">
                <a:solidFill>
                  <a:schemeClr val="tx1"/>
                </a:solidFill>
                <a:latin typeface="Times New Roman" panose="02020603050405020304" pitchFamily="18" charset="0"/>
                <a:cs typeface="Times New Roman" panose="02020603050405020304" pitchFamily="18" charset="0"/>
              </a:rPr>
              <a:t>vol. 17, no. 1, 2017.</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[18] </a:t>
            </a:r>
            <a:r>
              <a:rPr lang="en-US" sz="1800" err="1">
                <a:solidFill>
                  <a:schemeClr val="tx1"/>
                </a:solidFill>
                <a:latin typeface="Times New Roman" panose="02020603050405020304" pitchFamily="18" charset="0"/>
                <a:cs typeface="Times New Roman" panose="02020603050405020304" pitchFamily="18" charset="0"/>
              </a:rPr>
              <a:t>Chowdhry</a:t>
            </a:r>
            <a:r>
              <a:rPr lang="en-US" sz="1800">
                <a:solidFill>
                  <a:schemeClr val="tx1"/>
                </a:solidFill>
                <a:latin typeface="Times New Roman" panose="02020603050405020304" pitchFamily="18" charset="0"/>
                <a:cs typeface="Times New Roman" panose="02020603050405020304" pitchFamily="18" charset="0"/>
              </a:rPr>
              <a:t> , "Research Links Heavy Facebook And Social Media Usage To Depression," 2017.</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[19] R.-E. </a:t>
            </a:r>
            <a:r>
              <a:rPr lang="en-US" sz="1800" err="1">
                <a:solidFill>
                  <a:schemeClr val="tx1"/>
                </a:solidFill>
                <a:latin typeface="Times New Roman" panose="02020603050405020304" pitchFamily="18" charset="0"/>
                <a:cs typeface="Times New Roman" panose="02020603050405020304" pitchFamily="18" charset="0"/>
              </a:rPr>
              <a:t>Mastoras</a:t>
            </a:r>
            <a:r>
              <a:rPr lang="en-US" sz="1800">
                <a:solidFill>
                  <a:schemeClr val="tx1"/>
                </a:solidFill>
                <a:latin typeface="Times New Roman" panose="02020603050405020304" pitchFamily="18" charset="0"/>
                <a:cs typeface="Times New Roman" panose="02020603050405020304" pitchFamily="18" charset="0"/>
              </a:rPr>
              <a:t>, D. </a:t>
            </a:r>
            <a:r>
              <a:rPr lang="en-US" sz="1800" err="1">
                <a:solidFill>
                  <a:schemeClr val="tx1"/>
                </a:solidFill>
                <a:latin typeface="Times New Roman" panose="02020603050405020304" pitchFamily="18" charset="0"/>
                <a:cs typeface="Times New Roman" panose="02020603050405020304" pitchFamily="18" charset="0"/>
              </a:rPr>
              <a:t>Iakovakis</a:t>
            </a:r>
            <a:r>
              <a:rPr lang="en-US" sz="1800">
                <a:solidFill>
                  <a:schemeClr val="tx1"/>
                </a:solidFill>
                <a:latin typeface="Times New Roman" panose="02020603050405020304" pitchFamily="18" charset="0"/>
                <a:cs typeface="Times New Roman" panose="02020603050405020304" pitchFamily="18" charset="0"/>
              </a:rPr>
              <a:t>, S. </a:t>
            </a:r>
            <a:r>
              <a:rPr lang="en-US" sz="1800" err="1">
                <a:solidFill>
                  <a:schemeClr val="tx1"/>
                </a:solidFill>
                <a:latin typeface="Times New Roman" panose="02020603050405020304" pitchFamily="18" charset="0"/>
                <a:cs typeface="Times New Roman" panose="02020603050405020304" pitchFamily="18" charset="0"/>
              </a:rPr>
              <a:t>Hadjidimitriou</a:t>
            </a:r>
            <a:r>
              <a:rPr lang="en-US" sz="1800">
                <a:solidFill>
                  <a:schemeClr val="tx1"/>
                </a:solidFill>
                <a:latin typeface="Times New Roman" panose="02020603050405020304" pitchFamily="18" charset="0"/>
                <a:cs typeface="Times New Roman" panose="02020603050405020304" pitchFamily="18" charset="0"/>
              </a:rPr>
              <a:t>, V. </a:t>
            </a:r>
            <a:r>
              <a:rPr lang="en-US" sz="1800" err="1">
                <a:solidFill>
                  <a:schemeClr val="tx1"/>
                </a:solidFill>
                <a:latin typeface="Times New Roman" panose="02020603050405020304" pitchFamily="18" charset="0"/>
                <a:cs typeface="Times New Roman" panose="02020603050405020304" pitchFamily="18" charset="0"/>
              </a:rPr>
              <a:t>Charisis</a:t>
            </a:r>
            <a:r>
              <a:rPr lang="en-US" sz="1800">
                <a:solidFill>
                  <a:schemeClr val="tx1"/>
                </a:solidFill>
                <a:latin typeface="Times New Roman" panose="02020603050405020304" pitchFamily="18" charset="0"/>
                <a:cs typeface="Times New Roman" panose="02020603050405020304" pitchFamily="18" charset="0"/>
              </a:rPr>
              <a:t>, S. Kassie, T. </a:t>
            </a:r>
            <a:r>
              <a:rPr lang="en-US" sz="1800" err="1">
                <a:solidFill>
                  <a:schemeClr val="tx1"/>
                </a:solidFill>
                <a:latin typeface="Times New Roman" panose="02020603050405020304" pitchFamily="18" charset="0"/>
                <a:cs typeface="Times New Roman" panose="02020603050405020304" pitchFamily="18" charset="0"/>
              </a:rPr>
              <a:t>Alsaadi</a:t>
            </a:r>
            <a:r>
              <a:rPr lang="en-US" sz="1800">
                <a:solidFill>
                  <a:schemeClr val="tx1"/>
                </a:solidFill>
                <a:latin typeface="Times New Roman" panose="02020603050405020304" pitchFamily="18" charset="0"/>
                <a:cs typeface="Times New Roman" panose="02020603050405020304" pitchFamily="18" charset="0"/>
              </a:rPr>
              <a:t>, A. </a:t>
            </a:r>
            <a:r>
              <a:rPr lang="en-US" sz="1800" err="1">
                <a:solidFill>
                  <a:schemeClr val="tx1"/>
                </a:solidFill>
                <a:latin typeface="Times New Roman" panose="02020603050405020304" pitchFamily="18" charset="0"/>
                <a:cs typeface="Times New Roman" panose="02020603050405020304" pitchFamily="18" charset="0"/>
              </a:rPr>
              <a:t>Khandoker</a:t>
            </a:r>
            <a:r>
              <a:rPr lang="en-US" sz="1800">
                <a:solidFill>
                  <a:schemeClr val="tx1"/>
                </a:solidFill>
                <a:latin typeface="Times New Roman" panose="02020603050405020304" pitchFamily="18" charset="0"/>
                <a:cs typeface="Times New Roman" panose="02020603050405020304" pitchFamily="18" charset="0"/>
              </a:rPr>
              <a:t> and L. J. </a:t>
            </a:r>
            <a:r>
              <a:rPr lang="en-US" sz="1800" err="1">
                <a:solidFill>
                  <a:schemeClr val="tx1"/>
                </a:solidFill>
                <a:latin typeface="Times New Roman" panose="02020603050405020304" pitchFamily="18" charset="0"/>
                <a:cs typeface="Times New Roman" panose="02020603050405020304" pitchFamily="18" charset="0"/>
              </a:rPr>
              <a:t>Hadjileontiadis</a:t>
            </a:r>
            <a:r>
              <a:rPr lang="en-US" sz="1800">
                <a:solidFill>
                  <a:schemeClr val="tx1"/>
                </a:solidFill>
                <a:latin typeface="Times New Roman" panose="02020603050405020304" pitchFamily="18" charset="0"/>
                <a:cs typeface="Times New Roman" panose="02020603050405020304" pitchFamily="18" charset="0"/>
              </a:rPr>
              <a:t>, "Touchscreen typing pattern analysis for remote detection of the depressive tendency," </a:t>
            </a:r>
            <a:r>
              <a:rPr lang="en-US" sz="1800" i="1">
                <a:solidFill>
                  <a:schemeClr val="tx1"/>
                </a:solidFill>
                <a:latin typeface="Times New Roman" panose="02020603050405020304" pitchFamily="18" charset="0"/>
                <a:cs typeface="Times New Roman" panose="02020603050405020304" pitchFamily="18" charset="0"/>
              </a:rPr>
              <a:t>Scientific Reports, </a:t>
            </a:r>
            <a:r>
              <a:rPr lang="en-US" sz="1800">
                <a:solidFill>
                  <a:schemeClr val="tx1"/>
                </a:solidFill>
                <a:latin typeface="Times New Roman" panose="02020603050405020304" pitchFamily="18" charset="0"/>
                <a:cs typeface="Times New Roman" panose="02020603050405020304" pitchFamily="18" charset="0"/>
              </a:rPr>
              <a:t>no. 1, 2019. </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DEBC6B2-203A-4689-926F-9E82E19E8C7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7" name="Picture 4">
            <a:extLst>
              <a:ext uri="{FF2B5EF4-FFF2-40B4-BE49-F238E27FC236}">
                <a16:creationId xmlns:a16="http://schemas.microsoft.com/office/drawing/2014/main" id="{92A45FF5-A11E-4BE7-A7AB-A9C08A3FBE0F}"/>
              </a:ext>
            </a:extLst>
          </p:cNvPr>
          <p:cNvPicPr>
            <a:picLocks noChangeAspect="1"/>
          </p:cNvPicPr>
          <p:nvPr/>
        </p:nvPicPr>
        <p:blipFill>
          <a:blip r:embed="rId2"/>
          <a:stretch>
            <a:fillRect/>
          </a:stretch>
        </p:blipFill>
        <p:spPr>
          <a:xfrm>
            <a:off x="6373635" y="1600201"/>
            <a:ext cx="5032730" cy="4525963"/>
          </a:xfrm>
          <a:prstGeom prst="rect">
            <a:avLst/>
          </a:prstGeom>
          <a:noFill/>
        </p:spPr>
      </p:pic>
      <p:pic>
        <p:nvPicPr>
          <p:cNvPr id="8" name="Graphic 5">
            <a:extLst>
              <a:ext uri="{FF2B5EF4-FFF2-40B4-BE49-F238E27FC236}">
                <a16:creationId xmlns:a16="http://schemas.microsoft.com/office/drawing/2014/main" id="{B7E2017A-0D03-4561-B73B-F98C33E15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4224" y="1600201"/>
            <a:ext cx="4931551" cy="4143983"/>
          </a:xfrm>
          <a:prstGeom prst="rect">
            <a:avLst/>
          </a:prstGeom>
        </p:spPr>
      </p:pic>
    </p:spTree>
    <p:extLst>
      <p:ext uri="{BB962C8B-B14F-4D97-AF65-F5344CB8AC3E}">
        <p14:creationId xmlns:p14="http://schemas.microsoft.com/office/powerpoint/2010/main" val="307710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8336113" y="144340"/>
            <a:ext cx="5785605" cy="5200339"/>
          </a:xfrm>
          <a:prstGeom prst="rect">
            <a:avLst/>
          </a:prstGeom>
        </p:spPr>
      </p:pic>
      <p:pic>
        <p:nvPicPr>
          <p:cNvPr id="4" name="Picture 3">
            <a:extLst>
              <a:ext uri="{FF2B5EF4-FFF2-40B4-BE49-F238E27FC236}">
                <a16:creationId xmlns:a16="http://schemas.microsoft.com/office/drawing/2014/main" id="{7AE506D0-3594-49D9-8160-CB0B4D948A29}"/>
              </a:ext>
            </a:extLst>
          </p:cNvPr>
          <p:cNvPicPr>
            <a:picLocks noChangeAspect="1"/>
          </p:cNvPicPr>
          <p:nvPr/>
        </p:nvPicPr>
        <p:blipFill>
          <a:blip r:embed="rId3"/>
          <a:stretch>
            <a:fillRect/>
          </a:stretch>
        </p:blipFill>
        <p:spPr>
          <a:xfrm>
            <a:off x="8133176" y="2477941"/>
            <a:ext cx="3877392" cy="1902117"/>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normAutofit/>
          </a:bodyPr>
          <a:lstStyle/>
          <a:p>
            <a:r>
              <a:rPr lang="en-US" sz="3600" kern="0" cap="none">
                <a:solidFill>
                  <a:srgbClr val="413243"/>
                </a:solidFill>
                <a:latin typeface="+mn-lt"/>
              </a:rPr>
              <a:t>Commercialization for Proposed </a:t>
            </a:r>
            <a:br>
              <a:rPr lang="en-US" sz="3600" kern="0" cap="none">
                <a:solidFill>
                  <a:srgbClr val="413243"/>
                </a:solidFill>
                <a:latin typeface="+mn-lt"/>
              </a:rPr>
            </a:br>
            <a:r>
              <a:rPr lang="en-US" sz="3600" kern="0" cap="none">
                <a:solidFill>
                  <a:srgbClr val="413243"/>
                </a:solidFill>
                <a:latin typeface="+mn-lt"/>
              </a:rPr>
              <a:t>System </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fontScale="47500" lnSpcReduction="20000"/>
          </a:bodyPr>
          <a:lstStyle/>
          <a:p>
            <a:endParaRPr lang="en-US" sz="2900"/>
          </a:p>
          <a:p>
            <a:pPr marL="342900" indent="-342900">
              <a:buFont typeface="Arial" panose="020B0604020202020204" pitchFamily="34" charset="0"/>
              <a:buChar char="•"/>
            </a:pPr>
            <a:r>
              <a:rPr lang="en-US" sz="4200">
                <a:solidFill>
                  <a:schemeClr val="tx1"/>
                </a:solidFill>
              </a:rPr>
              <a:t>How proposed system addresses identified concerns?</a:t>
            </a:r>
          </a:p>
          <a:p>
            <a:pPr marL="342900" indent="-342900">
              <a:buFont typeface="Arial" panose="020B0604020202020204" pitchFamily="34" charset="0"/>
              <a:buChar char="•"/>
            </a:pPr>
            <a:r>
              <a:rPr lang="en-US" sz="4200">
                <a:solidFill>
                  <a:schemeClr val="tx1"/>
                </a:solidFill>
              </a:rPr>
              <a:t>Community value.</a:t>
            </a:r>
          </a:p>
          <a:p>
            <a:pPr marL="342900" indent="-342900">
              <a:buFont typeface="Arial" panose="020B0604020202020204" pitchFamily="34" charset="0"/>
              <a:buChar char="•"/>
            </a:pPr>
            <a:r>
              <a:rPr lang="en-US" sz="4200">
                <a:solidFill>
                  <a:schemeClr val="tx1"/>
                </a:solidFill>
              </a:rPr>
              <a:t>Business plan.</a:t>
            </a:r>
          </a:p>
          <a:p>
            <a:pPr marL="342900" indent="-342900">
              <a:buFont typeface="Arial" panose="020B0604020202020204" pitchFamily="34" charset="0"/>
              <a:buChar char="•"/>
            </a:pPr>
            <a:r>
              <a:rPr lang="en-US" sz="4200">
                <a:solidFill>
                  <a:schemeClr val="tx1"/>
                </a:solidFill>
              </a:rPr>
              <a:t>Overall budget.</a:t>
            </a:r>
          </a:p>
          <a:p>
            <a:endParaRPr lang="en-US" sz="2000" b="1" u="sng"/>
          </a:p>
        </p:txBody>
      </p:sp>
      <p:sp>
        <p:nvSpPr>
          <p:cNvPr id="8" name="TextBox 7">
            <a:extLst>
              <a:ext uri="{FF2B5EF4-FFF2-40B4-BE49-F238E27FC236}">
                <a16:creationId xmlns:a16="http://schemas.microsoft.com/office/drawing/2014/main" id="{6101A3FC-5CA3-48E0-A40C-78FA2097F63F}"/>
              </a:ext>
            </a:extLst>
          </p:cNvPr>
          <p:cNvSpPr txBox="1"/>
          <p:nvPr/>
        </p:nvSpPr>
        <p:spPr>
          <a:xfrm>
            <a:off x="2674374" y="6479459"/>
            <a:ext cx="570271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589580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pPr>
              <a:spcBef>
                <a:spcPts val="0"/>
              </a:spcBef>
              <a:buClr>
                <a:srgbClr val="61878C"/>
              </a:buClr>
              <a:buSzPts val="3000"/>
              <a:defRPr/>
            </a:pPr>
            <a:r>
              <a:rPr lang="en-US" b="1" kern="0">
                <a:solidFill>
                  <a:srgbClr val="61878C"/>
                </a:solidFill>
                <a:latin typeface="+mn-lt"/>
                <a:sym typeface="Neucha"/>
              </a:rPr>
              <a:t>How proposed system address the identified concerns? </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graphicFrame>
        <p:nvGraphicFramePr>
          <p:cNvPr id="9" name="Table 4">
            <a:extLst>
              <a:ext uri="{FF2B5EF4-FFF2-40B4-BE49-F238E27FC236}">
                <a16:creationId xmlns:a16="http://schemas.microsoft.com/office/drawing/2014/main" id="{9E3D5F1B-6A9B-41D3-9834-5AF918855CD3}"/>
              </a:ext>
            </a:extLst>
          </p:cNvPr>
          <p:cNvGraphicFramePr>
            <a:graphicFrameLocks/>
          </p:cNvGraphicFramePr>
          <p:nvPr>
            <p:extLst>
              <p:ext uri="{D42A27DB-BD31-4B8C-83A1-F6EECF244321}">
                <p14:modId xmlns:p14="http://schemas.microsoft.com/office/powerpoint/2010/main" val="1306680661"/>
              </p:ext>
            </p:extLst>
          </p:nvPr>
        </p:nvGraphicFramePr>
        <p:xfrm>
          <a:off x="1084081" y="1704543"/>
          <a:ext cx="10056670" cy="4649293"/>
        </p:xfrm>
        <a:graphic>
          <a:graphicData uri="http://schemas.openxmlformats.org/drawingml/2006/table">
            <a:tbl>
              <a:tblPr firstRow="1" bandRow="1">
                <a:tableStyleId>{68D230F3-CF80-4859-8CE7-A43EE81993B5}</a:tableStyleId>
              </a:tblPr>
              <a:tblGrid>
                <a:gridCol w="5131355">
                  <a:extLst>
                    <a:ext uri="{9D8B030D-6E8A-4147-A177-3AD203B41FA5}">
                      <a16:colId xmlns:a16="http://schemas.microsoft.com/office/drawing/2014/main" val="2659857320"/>
                    </a:ext>
                  </a:extLst>
                </a:gridCol>
                <a:gridCol w="4925315">
                  <a:extLst>
                    <a:ext uri="{9D8B030D-6E8A-4147-A177-3AD203B41FA5}">
                      <a16:colId xmlns:a16="http://schemas.microsoft.com/office/drawing/2014/main" val="2137054516"/>
                    </a:ext>
                  </a:extLst>
                </a:gridCol>
              </a:tblGrid>
              <a:tr h="824053">
                <a:tc>
                  <a:txBody>
                    <a:bodyPr/>
                    <a:lstStyle/>
                    <a:p>
                      <a:pPr algn="l"/>
                      <a:r>
                        <a:rPr lang="en-US"/>
                        <a:t>Concern </a:t>
                      </a:r>
                    </a:p>
                  </a:txBody>
                  <a:tcPr anchor="ctr"/>
                </a:tc>
                <a:tc>
                  <a:txBody>
                    <a:bodyPr/>
                    <a:lstStyle/>
                    <a:p>
                      <a:pPr algn="l"/>
                      <a:r>
                        <a:rPr lang="en-US" sz="1800" b="1" kern="1200">
                          <a:solidFill>
                            <a:schemeClr val="tx1"/>
                          </a:solidFill>
                          <a:effectLst/>
                        </a:rPr>
                        <a:t>Solution </a:t>
                      </a:r>
                      <a:endParaRPr lang="en-US">
                        <a:solidFill>
                          <a:schemeClr val="tx1"/>
                        </a:solidFill>
                      </a:endParaRPr>
                    </a:p>
                  </a:txBody>
                  <a:tcPr anchor="ctr"/>
                </a:tc>
                <a:extLst>
                  <a:ext uri="{0D108BD9-81ED-4DB2-BD59-A6C34878D82A}">
                    <a16:rowId xmlns:a16="http://schemas.microsoft.com/office/drawing/2014/main" val="1087306369"/>
                  </a:ext>
                </a:extLst>
              </a:tr>
              <a:tr h="644204">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Sri Lanka, people may obscure the state of their minds due to social stigma and fear.</a:t>
                      </a:r>
                    </a:p>
                    <a:p>
                      <a:pPr algn="just"/>
                      <a:endParaRPr lang="en-US" dirty="0"/>
                    </a:p>
                  </a:txBody>
                  <a:tcPr/>
                </a:tc>
                <a:tc>
                  <a:txBody>
                    <a:bodyPr/>
                    <a:lstStyle/>
                    <a:p>
                      <a:r>
                        <a:rPr lang="en-US" dirty="0"/>
                        <a:t>Self awareness app that users can understand about their mental status </a:t>
                      </a:r>
                    </a:p>
                  </a:txBody>
                  <a:tcPr/>
                </a:tc>
                <a:extLst>
                  <a:ext uri="{0D108BD9-81ED-4DB2-BD59-A6C34878D82A}">
                    <a16:rowId xmlns:a16="http://schemas.microsoft.com/office/drawing/2014/main" val="304078366"/>
                  </a:ext>
                </a:extLst>
              </a:tr>
              <a:tr h="536837">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dirty="0"/>
                        <a:t>Mental health providers have problems with monitoring of individuals for two weeks.</a:t>
                      </a:r>
                    </a:p>
                    <a:p>
                      <a:pPr lvl="1" algn="l"/>
                      <a:endParaRPr lang="en-US" dirty="0"/>
                    </a:p>
                  </a:txBody>
                  <a:tcPr/>
                </a:tc>
                <a:tc>
                  <a:txBody>
                    <a:bodyPr/>
                    <a:lstStyle/>
                    <a:p>
                      <a:r>
                        <a:rPr lang="en-US"/>
                        <a:t>Summary of two weeks behavioral analysis notify user’s status. </a:t>
                      </a:r>
                    </a:p>
                  </a:txBody>
                  <a:tcPr/>
                </a:tc>
                <a:extLst>
                  <a:ext uri="{0D108BD9-81ED-4DB2-BD59-A6C34878D82A}">
                    <a16:rowId xmlns:a16="http://schemas.microsoft.com/office/drawing/2014/main" val="733369719"/>
                  </a:ext>
                </a:extLst>
              </a:tr>
              <a:tr h="665139">
                <a:tc>
                  <a:txBody>
                    <a:bodyPr/>
                    <a:lstStyle/>
                    <a:p>
                      <a:pPr marL="342900" lvl="0" indent="-342900">
                        <a:buFont typeface="+mj-lt"/>
                        <a:buAutoNum type="arabicPeriod" startAt="3"/>
                      </a:pPr>
                      <a:r>
                        <a:rPr lang="en-US" dirty="0"/>
                        <a:t>Periodic assessment based on </a:t>
                      </a:r>
                      <a:r>
                        <a:rPr lang="en-US" sz="1800" b="0" kern="1200" dirty="0">
                          <a:solidFill>
                            <a:schemeClr val="dk1"/>
                          </a:solidFill>
                          <a:effectLst/>
                        </a:rPr>
                        <a:t>structured </a:t>
                      </a:r>
                      <a:r>
                        <a:rPr lang="en-US" dirty="0"/>
                        <a:t> or unstructured clinical interviews may bias the different aspects of individuals.</a:t>
                      </a:r>
                    </a:p>
                    <a:p>
                      <a:pPr lvl="0"/>
                      <a:endParaRPr lang="en-US" dirty="0"/>
                    </a:p>
                  </a:txBody>
                  <a:tcPr/>
                </a:tc>
                <a:tc>
                  <a:txBody>
                    <a:bodyPr/>
                    <a:lstStyle/>
                    <a:p>
                      <a:r>
                        <a:rPr lang="en-US"/>
                        <a:t>Analysis of user behavioral changes without user contribution. </a:t>
                      </a:r>
                    </a:p>
                  </a:txBody>
                  <a:tcPr/>
                </a:tc>
                <a:extLst>
                  <a:ext uri="{0D108BD9-81ED-4DB2-BD59-A6C34878D82A}">
                    <a16:rowId xmlns:a16="http://schemas.microsoft.com/office/drawing/2014/main" val="4156317122"/>
                  </a:ext>
                </a:extLst>
              </a:tr>
              <a:tr h="536837">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dirty="0"/>
                        <a:t>People are not receiving adequate treatments, which may lead to suicide.</a:t>
                      </a:r>
                    </a:p>
                    <a:p>
                      <a:endParaRPr lang="en-US" sz="1100" dirty="0"/>
                    </a:p>
                  </a:txBody>
                  <a:tcPr/>
                </a:tc>
                <a:tc>
                  <a:txBody>
                    <a:bodyPr/>
                    <a:lstStyle/>
                    <a:p>
                      <a:r>
                        <a:rPr lang="en-US" dirty="0"/>
                        <a:t>User’s mental health status is sharing with user’s guardian or Mental health providers. </a:t>
                      </a:r>
                    </a:p>
                  </a:txBody>
                  <a:tcPr/>
                </a:tc>
                <a:extLst>
                  <a:ext uri="{0D108BD9-81ED-4DB2-BD59-A6C34878D82A}">
                    <a16:rowId xmlns:a16="http://schemas.microsoft.com/office/drawing/2014/main" val="655815939"/>
                  </a:ext>
                </a:extLst>
              </a:tr>
            </a:tbl>
          </a:graphicData>
        </a:graphic>
      </p:graphicFrame>
      <p:cxnSp>
        <p:nvCxnSpPr>
          <p:cNvPr id="3" name="Straight Connector 2">
            <a:extLst>
              <a:ext uri="{FF2B5EF4-FFF2-40B4-BE49-F238E27FC236}">
                <a16:creationId xmlns:a16="http://schemas.microsoft.com/office/drawing/2014/main" id="{BE38875F-8322-41F0-97DE-CADB7A0CB8FC}"/>
              </a:ext>
            </a:extLst>
          </p:cNvPr>
          <p:cNvCxnSpPr>
            <a:cxnSpLocks/>
          </p:cNvCxnSpPr>
          <p:nvPr/>
        </p:nvCxnSpPr>
        <p:spPr>
          <a:xfrm>
            <a:off x="6055283" y="1704543"/>
            <a:ext cx="0" cy="46492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39289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C50235-29F7-4A73-A530-E05F77AC33BD}"/>
              </a:ext>
            </a:extLst>
          </p:cNvPr>
          <p:cNvPicPr>
            <a:picLocks noChangeAspect="1"/>
          </p:cNvPicPr>
          <p:nvPr/>
        </p:nvPicPr>
        <p:blipFill>
          <a:blip r:embed="rId2"/>
          <a:stretch>
            <a:fillRect/>
          </a:stretch>
        </p:blipFill>
        <p:spPr>
          <a:xfrm>
            <a:off x="6964513" y="1596528"/>
            <a:ext cx="5137291" cy="4617608"/>
          </a:xfrm>
          <a:prstGeom prst="rect">
            <a:avLst/>
          </a:prstGeom>
        </p:spPr>
      </p:pic>
      <p:pic>
        <p:nvPicPr>
          <p:cNvPr id="4" name="Graphic 3">
            <a:extLst>
              <a:ext uri="{FF2B5EF4-FFF2-40B4-BE49-F238E27FC236}">
                <a16:creationId xmlns:a16="http://schemas.microsoft.com/office/drawing/2014/main" id="{357E0A03-1D69-4947-A4D8-A9EEEDC70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2733" y="2407299"/>
            <a:ext cx="4719667" cy="2313991"/>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sz="4000" b="1" kern="0" dirty="0">
                <a:solidFill>
                  <a:srgbClr val="61878C"/>
                </a:solidFill>
                <a:latin typeface="+mn-lt"/>
              </a:rPr>
              <a:t>Community Value</a:t>
            </a:r>
          </a:p>
        </p:txBody>
      </p:sp>
      <p:sp>
        <p:nvSpPr>
          <p:cNvPr id="21" name="Content Placeholder 20">
            <a:extLst>
              <a:ext uri="{FF2B5EF4-FFF2-40B4-BE49-F238E27FC236}">
                <a16:creationId xmlns:a16="http://schemas.microsoft.com/office/drawing/2014/main" id="{083B247A-581D-4145-846C-F82B75DCEBE3}"/>
              </a:ext>
            </a:extLst>
          </p:cNvPr>
          <p:cNvSpPr>
            <a:spLocks noGrp="1"/>
          </p:cNvSpPr>
          <p:nvPr>
            <p:ph sz="half" idx="1"/>
          </p:nvPr>
        </p:nvSpPr>
        <p:spPr>
          <a:xfrm>
            <a:off x="609599" y="1600201"/>
            <a:ext cx="6155095" cy="4343399"/>
          </a:xfrm>
        </p:spPr>
        <p:txBody>
          <a:bodyPr>
            <a:normAutofit fontScale="70000" lnSpcReduction="20000"/>
          </a:bodyPr>
          <a:lstStyle/>
          <a:p>
            <a:r>
              <a:rPr lang="en-US" sz="3400" b="1" dirty="0"/>
              <a:t>Benefits to the public</a:t>
            </a:r>
          </a:p>
          <a:p>
            <a:pPr marL="914400" lvl="1" indent="-457200">
              <a:lnSpc>
                <a:spcPct val="150000"/>
              </a:lnSpc>
              <a:buFont typeface="Wingdings" panose="05000000000000000000" pitchFamily="2" charset="2"/>
              <a:buChar char="Ø"/>
            </a:pPr>
            <a:r>
              <a:rPr lang="en-US" sz="2900" dirty="0"/>
              <a:t> Get mental health status without warring about appointments . </a:t>
            </a:r>
          </a:p>
          <a:p>
            <a:pPr marL="914400" lvl="1" indent="-457200">
              <a:lnSpc>
                <a:spcPct val="150000"/>
              </a:lnSpc>
              <a:buFont typeface="Wingdings" panose="05000000000000000000" pitchFamily="2" charset="2"/>
              <a:buChar char="Ø"/>
            </a:pPr>
            <a:r>
              <a:rPr lang="en-US" sz="2900" dirty="0"/>
              <a:t>A spanned evaluation of behavioral changes without user contribution. </a:t>
            </a:r>
          </a:p>
          <a:p>
            <a:pPr marL="914400" lvl="1" indent="-457200">
              <a:lnSpc>
                <a:spcPct val="150000"/>
              </a:lnSpc>
              <a:buFont typeface="Wingdings" panose="05000000000000000000" pitchFamily="2" charset="2"/>
              <a:buChar char="Ø"/>
            </a:pPr>
            <a:r>
              <a:rPr lang="en-US" sz="2900" dirty="0"/>
              <a:t>Two weeks behavioral analysis without user contribution.  </a:t>
            </a:r>
          </a:p>
          <a:p>
            <a:pPr marL="914400" lvl="1" indent="-457200">
              <a:lnSpc>
                <a:spcPct val="150000"/>
              </a:lnSpc>
              <a:buFont typeface="Wingdings" panose="05000000000000000000" pitchFamily="2" charset="2"/>
              <a:buChar char="Ø"/>
            </a:pPr>
            <a:r>
              <a:rPr lang="en-US" sz="2900" dirty="0"/>
              <a:t>Automated notifications system to notify guardian or health provider about individuals’ behavioral analysis. </a:t>
            </a:r>
          </a:p>
          <a:p>
            <a:endParaRPr lang="en-US" dirty="0"/>
          </a:p>
        </p:txBody>
      </p:sp>
      <p:pic>
        <p:nvPicPr>
          <p:cNvPr id="2" name="Picture 1">
            <a:extLst>
              <a:ext uri="{FF2B5EF4-FFF2-40B4-BE49-F238E27FC236}">
                <a16:creationId xmlns:a16="http://schemas.microsoft.com/office/drawing/2014/main" id="{3DBCED6A-5B06-4B35-A449-27CB13962564}"/>
              </a:ext>
            </a:extLst>
          </p:cNvPr>
          <p:cNvPicPr>
            <a:picLocks noChangeAspect="1"/>
          </p:cNvPicPr>
          <p:nvPr/>
        </p:nvPicPr>
        <p:blipFill>
          <a:blip r:embed="rId5"/>
          <a:stretch>
            <a:fillRect/>
          </a:stretch>
        </p:blipFill>
        <p:spPr>
          <a:xfrm>
            <a:off x="2622875" y="6484672"/>
            <a:ext cx="5700254" cy="365792"/>
          </a:xfrm>
          <a:prstGeom prst="rect">
            <a:avLst/>
          </a:prstGeom>
        </p:spPr>
      </p:pic>
    </p:spTree>
    <p:extLst>
      <p:ext uri="{BB962C8B-B14F-4D97-AF65-F5344CB8AC3E}">
        <p14:creationId xmlns:p14="http://schemas.microsoft.com/office/powerpoint/2010/main" val="28583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84DC970-2D06-41E7-8E0E-28ABB13636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6142" y="2066730"/>
            <a:ext cx="4503360" cy="3191069"/>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sz="4000" b="1" kern="0">
                <a:solidFill>
                  <a:srgbClr val="61878C"/>
                </a:solidFill>
                <a:latin typeface="+mn-lt"/>
              </a:rPr>
              <a:t>Community Value (Cont’d)</a:t>
            </a:r>
          </a:p>
        </p:txBody>
      </p:sp>
      <p:sp>
        <p:nvSpPr>
          <p:cNvPr id="3" name="Content Placeholder 2">
            <a:extLst>
              <a:ext uri="{FF2B5EF4-FFF2-40B4-BE49-F238E27FC236}">
                <a16:creationId xmlns:a16="http://schemas.microsoft.com/office/drawing/2014/main" id="{37EAD507-D9C3-4426-9F32-F1D99297C21E}"/>
              </a:ext>
            </a:extLst>
          </p:cNvPr>
          <p:cNvSpPr>
            <a:spLocks noGrp="1"/>
          </p:cNvSpPr>
          <p:nvPr>
            <p:ph sz="half" idx="1"/>
          </p:nvPr>
        </p:nvSpPr>
        <p:spPr>
          <a:xfrm>
            <a:off x="609600" y="1600201"/>
            <a:ext cx="6677608" cy="4525963"/>
          </a:xfrm>
        </p:spPr>
        <p:txBody>
          <a:bodyPr>
            <a:normAutofit fontScale="77500" lnSpcReduction="20000"/>
          </a:bodyPr>
          <a:lstStyle/>
          <a:p>
            <a:r>
              <a:rPr lang="en-US" sz="3400" b="1" dirty="0"/>
              <a:t>Benefits to the Mental Healthcare Provider</a:t>
            </a:r>
          </a:p>
          <a:p>
            <a:pPr marL="914400" lvl="1" indent="-457200">
              <a:lnSpc>
                <a:spcPct val="150000"/>
              </a:lnSpc>
              <a:buFont typeface="Wingdings" panose="05000000000000000000" pitchFamily="2" charset="2"/>
              <a:buChar char="Ø"/>
            </a:pPr>
            <a:r>
              <a:rPr lang="en-US" sz="2900" dirty="0"/>
              <a:t> Two weeks of the individual behavioral monitoring. </a:t>
            </a:r>
          </a:p>
          <a:p>
            <a:pPr marL="914400" lvl="1" indent="-457200">
              <a:lnSpc>
                <a:spcPct val="150000"/>
              </a:lnSpc>
              <a:buFont typeface="Wingdings" panose="05000000000000000000" pitchFamily="2" charset="2"/>
              <a:buChar char="Ø"/>
            </a:pPr>
            <a:r>
              <a:rPr lang="en-US" sz="2900" dirty="0"/>
              <a:t>Notification about an individual's mental health level.</a:t>
            </a:r>
          </a:p>
          <a:p>
            <a:pPr marL="914400" lvl="1" indent="-457200">
              <a:lnSpc>
                <a:spcPct val="150000"/>
              </a:lnSpc>
              <a:buFont typeface="Wingdings" panose="05000000000000000000" pitchFamily="2" charset="2"/>
              <a:buChar char="Ø"/>
            </a:pPr>
            <a:r>
              <a:rPr lang="en-US" sz="2900" dirty="0"/>
              <a:t>Help to start immediate medication as soon as the analysis completion.</a:t>
            </a:r>
          </a:p>
          <a:p>
            <a:pPr marL="914400" lvl="1" indent="-457200">
              <a:lnSpc>
                <a:spcPct val="150000"/>
              </a:lnSpc>
              <a:buFont typeface="Wingdings" panose="05000000000000000000" pitchFamily="2" charset="2"/>
              <a:buChar char="Ø"/>
            </a:pPr>
            <a:r>
              <a:rPr lang="en-US" sz="2900" dirty="0"/>
              <a:t>Comprehensive report regarding user's abnormal behaviors toward depression</a:t>
            </a:r>
            <a:r>
              <a:rPr lang="en-US" sz="2800" dirty="0"/>
              <a:t>.</a:t>
            </a:r>
          </a:p>
          <a:p>
            <a:endParaRPr lang="en-US" dirty="0"/>
          </a:p>
        </p:txBody>
      </p:sp>
      <p:pic>
        <p:nvPicPr>
          <p:cNvPr id="2" name="Picture 1">
            <a:extLst>
              <a:ext uri="{FF2B5EF4-FFF2-40B4-BE49-F238E27FC236}">
                <a16:creationId xmlns:a16="http://schemas.microsoft.com/office/drawing/2014/main" id="{3DBCED6A-5B06-4B35-A449-27CB13962564}"/>
              </a:ext>
            </a:extLst>
          </p:cNvPr>
          <p:cNvPicPr>
            <a:picLocks noChangeAspect="1"/>
          </p:cNvPicPr>
          <p:nvPr/>
        </p:nvPicPr>
        <p:blipFill>
          <a:blip r:embed="rId4"/>
          <a:stretch>
            <a:fillRect/>
          </a:stretch>
        </p:blipFill>
        <p:spPr>
          <a:xfrm>
            <a:off x="2622875" y="6484672"/>
            <a:ext cx="5700254" cy="365792"/>
          </a:xfrm>
          <a:prstGeom prst="rect">
            <a:avLst/>
          </a:prstGeom>
        </p:spPr>
      </p:pic>
    </p:spTree>
    <p:extLst>
      <p:ext uri="{BB962C8B-B14F-4D97-AF65-F5344CB8AC3E}">
        <p14:creationId xmlns:p14="http://schemas.microsoft.com/office/powerpoint/2010/main" val="2371450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spcBef>
                <a:spcPts val="0"/>
              </a:spcBef>
              <a:buClr>
                <a:srgbClr val="61878C"/>
              </a:buClr>
              <a:buSzPts val="3000"/>
              <a:defRPr/>
            </a:pPr>
            <a:r>
              <a:rPr lang="en-US" b="1" kern="0">
                <a:solidFill>
                  <a:srgbClr val="61878C"/>
                </a:solidFill>
                <a:latin typeface="+mn-lt"/>
                <a:sym typeface="Neucha"/>
              </a:rPr>
              <a:t>Business model</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sp>
        <p:nvSpPr>
          <p:cNvPr id="6" name="Content Placeholder 5">
            <a:extLst>
              <a:ext uri="{FF2B5EF4-FFF2-40B4-BE49-F238E27FC236}">
                <a16:creationId xmlns:a16="http://schemas.microsoft.com/office/drawing/2014/main" id="{5B14BE0B-00EC-4833-8C8E-E89B09164FE2}"/>
              </a:ext>
            </a:extLst>
          </p:cNvPr>
          <p:cNvSpPr>
            <a:spLocks noGrp="1"/>
          </p:cNvSpPr>
          <p:nvPr>
            <p:ph idx="1"/>
          </p:nvPr>
        </p:nvSpPr>
        <p:spPr>
          <a:xfrm>
            <a:off x="304800" y="1143000"/>
            <a:ext cx="11684000" cy="5181600"/>
          </a:xfrm>
        </p:spPr>
        <p:txBody>
          <a:bodyPr>
            <a:normAutofit/>
          </a:bodyPr>
          <a:lstStyle/>
          <a:p>
            <a:endParaRPr lang="en-US" dirty="0"/>
          </a:p>
          <a:p>
            <a:r>
              <a:rPr lang="en-US" dirty="0"/>
              <a:t>The mobile application will be available for the users in google play store  for free installation.</a:t>
            </a:r>
          </a:p>
          <a:p>
            <a:r>
              <a:rPr lang="en-US" dirty="0"/>
              <a:t>Wearable should be purchased by the users.</a:t>
            </a:r>
          </a:p>
        </p:txBody>
      </p:sp>
      <p:pic>
        <p:nvPicPr>
          <p:cNvPr id="3" name="Graphic 2">
            <a:extLst>
              <a:ext uri="{FF2B5EF4-FFF2-40B4-BE49-F238E27FC236}">
                <a16:creationId xmlns:a16="http://schemas.microsoft.com/office/drawing/2014/main" id="{DBA37E78-B716-456B-BD4E-BDED7D7C5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5388" y="3321222"/>
            <a:ext cx="2925593" cy="2739012"/>
          </a:xfrm>
          <a:prstGeom prst="rect">
            <a:avLst/>
          </a:prstGeom>
        </p:spPr>
      </p:pic>
    </p:spTree>
    <p:extLst>
      <p:ext uri="{BB962C8B-B14F-4D97-AF65-F5344CB8AC3E}">
        <p14:creationId xmlns:p14="http://schemas.microsoft.com/office/powerpoint/2010/main" val="64689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spcBef>
                <a:spcPts val="0"/>
              </a:spcBef>
              <a:buClr>
                <a:srgbClr val="61878C"/>
              </a:buClr>
              <a:buSzPts val="3000"/>
              <a:defRPr/>
            </a:pPr>
            <a:r>
              <a:rPr lang="en-US" b="1" kern="0">
                <a:solidFill>
                  <a:srgbClr val="61878C"/>
                </a:solidFill>
                <a:latin typeface="+mn-lt"/>
                <a:sym typeface="Neucha"/>
              </a:rPr>
              <a:t>Overall budget</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graphicFrame>
        <p:nvGraphicFramePr>
          <p:cNvPr id="2" name="Table 2">
            <a:extLst>
              <a:ext uri="{FF2B5EF4-FFF2-40B4-BE49-F238E27FC236}">
                <a16:creationId xmlns:a16="http://schemas.microsoft.com/office/drawing/2014/main" id="{7C8D8000-BAA9-4664-B564-4AD4100CB54B}"/>
              </a:ext>
            </a:extLst>
          </p:cNvPr>
          <p:cNvGraphicFramePr>
            <a:graphicFrameLocks noGrp="1"/>
          </p:cNvGraphicFramePr>
          <p:nvPr>
            <p:extLst>
              <p:ext uri="{D42A27DB-BD31-4B8C-83A1-F6EECF244321}">
                <p14:modId xmlns:p14="http://schemas.microsoft.com/office/powerpoint/2010/main" val="1906471239"/>
              </p:ext>
            </p:extLst>
          </p:nvPr>
        </p:nvGraphicFramePr>
        <p:xfrm>
          <a:off x="1815183" y="1644737"/>
          <a:ext cx="9138764" cy="3420236"/>
        </p:xfrm>
        <a:graphic>
          <a:graphicData uri="http://schemas.openxmlformats.org/drawingml/2006/table">
            <a:tbl>
              <a:tblPr firstRow="1" bandRow="1">
                <a:tableStyleId>{68D230F3-CF80-4859-8CE7-A43EE81993B5}</a:tableStyleId>
              </a:tblPr>
              <a:tblGrid>
                <a:gridCol w="4569382">
                  <a:extLst>
                    <a:ext uri="{9D8B030D-6E8A-4147-A177-3AD203B41FA5}">
                      <a16:colId xmlns:a16="http://schemas.microsoft.com/office/drawing/2014/main" val="135137595"/>
                    </a:ext>
                  </a:extLst>
                </a:gridCol>
                <a:gridCol w="4569382">
                  <a:extLst>
                    <a:ext uri="{9D8B030D-6E8A-4147-A177-3AD203B41FA5}">
                      <a16:colId xmlns:a16="http://schemas.microsoft.com/office/drawing/2014/main" val="129255035"/>
                    </a:ext>
                  </a:extLst>
                </a:gridCol>
              </a:tblGrid>
              <a:tr h="855059">
                <a:tc>
                  <a:txBody>
                    <a:bodyPr/>
                    <a:lstStyle/>
                    <a:p>
                      <a:r>
                        <a:rPr lang="en-US" sz="2400" dirty="0"/>
                        <a:t>Event </a:t>
                      </a:r>
                    </a:p>
                  </a:txBody>
                  <a:tcPr anchor="ctr"/>
                </a:tc>
                <a:tc>
                  <a:txBody>
                    <a:bodyPr/>
                    <a:lstStyle/>
                    <a:p>
                      <a:pPr lvl="1"/>
                      <a:r>
                        <a:rPr lang="en-US" sz="2400" dirty="0"/>
                        <a:t>$Cost  (Rs)</a:t>
                      </a:r>
                    </a:p>
                  </a:txBody>
                  <a:tcPr anchor="ctr"/>
                </a:tc>
                <a:extLst>
                  <a:ext uri="{0D108BD9-81ED-4DB2-BD59-A6C34878D82A}">
                    <a16:rowId xmlns:a16="http://schemas.microsoft.com/office/drawing/2014/main" val="295798499"/>
                  </a:ext>
                </a:extLst>
              </a:tr>
              <a:tr h="855059">
                <a:tc>
                  <a:txBody>
                    <a:bodyPr/>
                    <a:lstStyle/>
                    <a:p>
                      <a:r>
                        <a:rPr lang="en-US" dirty="0"/>
                        <a:t>MI band wristwatch </a:t>
                      </a:r>
                    </a:p>
                  </a:txBody>
                  <a:tcPr anchor="ctr"/>
                </a:tc>
                <a:tc>
                  <a:txBody>
                    <a:bodyPr/>
                    <a:lstStyle/>
                    <a:p>
                      <a:pPr lvl="1"/>
                      <a:r>
                        <a:rPr lang="en-US" dirty="0"/>
                        <a:t>$30 – 32  (Rs. 6000 – 6250)</a:t>
                      </a:r>
                    </a:p>
                  </a:txBody>
                  <a:tcPr anchor="ctr"/>
                </a:tc>
                <a:extLst>
                  <a:ext uri="{0D108BD9-81ED-4DB2-BD59-A6C34878D82A}">
                    <a16:rowId xmlns:a16="http://schemas.microsoft.com/office/drawing/2014/main" val="3166417473"/>
                  </a:ext>
                </a:extLst>
              </a:tr>
              <a:tr h="855059">
                <a:tc>
                  <a:txBody>
                    <a:bodyPr/>
                    <a:lstStyle/>
                    <a:p>
                      <a:r>
                        <a:rPr lang="en-US"/>
                        <a:t>Create Play Store account to deploy the app </a:t>
                      </a:r>
                    </a:p>
                  </a:txBody>
                  <a:tcPr anchor="ctr"/>
                </a:tc>
                <a:tc>
                  <a:txBody>
                    <a:bodyPr/>
                    <a:lstStyle/>
                    <a:p>
                      <a:pPr lvl="1"/>
                      <a:r>
                        <a:rPr lang="en-US" dirty="0"/>
                        <a:t>$25        (Rs.4875)</a:t>
                      </a:r>
                    </a:p>
                  </a:txBody>
                  <a:tcPr anchor="ctr"/>
                </a:tc>
                <a:extLst>
                  <a:ext uri="{0D108BD9-81ED-4DB2-BD59-A6C34878D82A}">
                    <a16:rowId xmlns:a16="http://schemas.microsoft.com/office/drawing/2014/main" val="2459339220"/>
                  </a:ext>
                </a:extLst>
              </a:tr>
              <a:tr h="855059">
                <a:tc>
                  <a:txBody>
                    <a:bodyPr/>
                    <a:lstStyle/>
                    <a:p>
                      <a:r>
                        <a:rPr lang="en-US" sz="2000" b="1" dirty="0"/>
                        <a:t>TOTAL </a:t>
                      </a:r>
                    </a:p>
                  </a:txBody>
                  <a:tcPr anchor="ctr"/>
                </a:tc>
                <a:tc>
                  <a:txBody>
                    <a:bodyPr/>
                    <a:lstStyle/>
                    <a:p>
                      <a:pPr lvl="1"/>
                      <a:r>
                        <a:rPr lang="en-US" sz="2000" b="1" dirty="0"/>
                        <a:t>$57 (Rs. 11,115)</a:t>
                      </a:r>
                    </a:p>
                  </a:txBody>
                  <a:tcPr anchor="ctr"/>
                </a:tc>
                <a:extLst>
                  <a:ext uri="{0D108BD9-81ED-4DB2-BD59-A6C34878D82A}">
                    <a16:rowId xmlns:a16="http://schemas.microsoft.com/office/drawing/2014/main" val="4232224356"/>
                  </a:ext>
                </a:extLst>
              </a:tr>
            </a:tbl>
          </a:graphicData>
        </a:graphic>
      </p:graphicFrame>
      <p:cxnSp>
        <p:nvCxnSpPr>
          <p:cNvPr id="4" name="Straight Connector 3">
            <a:extLst>
              <a:ext uri="{FF2B5EF4-FFF2-40B4-BE49-F238E27FC236}">
                <a16:creationId xmlns:a16="http://schemas.microsoft.com/office/drawing/2014/main" id="{64297023-0A5E-447E-8FDD-D89ACCD68882}"/>
              </a:ext>
            </a:extLst>
          </p:cNvPr>
          <p:cNvCxnSpPr>
            <a:cxnSpLocks/>
            <a:endCxn id="2" idx="2"/>
          </p:cNvCxnSpPr>
          <p:nvPr/>
        </p:nvCxnSpPr>
        <p:spPr>
          <a:xfrm>
            <a:off x="6382139" y="1651518"/>
            <a:ext cx="2426" cy="34134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Graphic 5">
            <a:extLst>
              <a:ext uri="{FF2B5EF4-FFF2-40B4-BE49-F238E27FC236}">
                <a16:creationId xmlns:a16="http://schemas.microsoft.com/office/drawing/2014/main" id="{7A734C3D-6A54-4452-83F8-7A65D0157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800" y="4555794"/>
            <a:ext cx="2042966" cy="1645952"/>
          </a:xfrm>
          <a:prstGeom prst="rect">
            <a:avLst/>
          </a:prstGeom>
        </p:spPr>
      </p:pic>
      <p:pic>
        <p:nvPicPr>
          <p:cNvPr id="9" name="Graphic 8">
            <a:extLst>
              <a:ext uri="{FF2B5EF4-FFF2-40B4-BE49-F238E27FC236}">
                <a16:creationId xmlns:a16="http://schemas.microsoft.com/office/drawing/2014/main" id="{6CA2C77F-890F-483B-8BE1-2AB6205B5C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0648" y="715395"/>
            <a:ext cx="1716732" cy="929342"/>
          </a:xfrm>
          <a:prstGeom prst="rect">
            <a:avLst/>
          </a:prstGeom>
        </p:spPr>
      </p:pic>
    </p:spTree>
    <p:extLst>
      <p:ext uri="{BB962C8B-B14F-4D97-AF65-F5344CB8AC3E}">
        <p14:creationId xmlns:p14="http://schemas.microsoft.com/office/powerpoint/2010/main" val="1420284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325;p111">
            <a:extLst>
              <a:ext uri="{FF2B5EF4-FFF2-40B4-BE49-F238E27FC236}">
                <a16:creationId xmlns:a16="http://schemas.microsoft.com/office/drawing/2014/main" id="{79A12982-1DF7-4A64-A213-48A41DB2D4BB}"/>
              </a:ext>
            </a:extLst>
          </p:cNvPr>
          <p:cNvGrpSpPr/>
          <p:nvPr/>
        </p:nvGrpSpPr>
        <p:grpSpPr>
          <a:xfrm>
            <a:off x="3124200" y="2155779"/>
            <a:ext cx="5173603" cy="2546441"/>
            <a:chOff x="3934196" y="2484805"/>
            <a:chExt cx="401207" cy="214036"/>
          </a:xfrm>
        </p:grpSpPr>
        <p:sp>
          <p:nvSpPr>
            <p:cNvPr id="5" name="Google Shape;12326;p111">
              <a:extLst>
                <a:ext uri="{FF2B5EF4-FFF2-40B4-BE49-F238E27FC236}">
                  <a16:creationId xmlns:a16="http://schemas.microsoft.com/office/drawing/2014/main" id="{1BAA08A2-B4C8-4B04-BBAD-DAA4F6A57636}"/>
                </a:ext>
              </a:extLst>
            </p:cNvPr>
            <p:cNvSpPr/>
            <p:nvPr/>
          </p:nvSpPr>
          <p:spPr>
            <a:xfrm>
              <a:off x="4120555" y="2484805"/>
              <a:ext cx="214848" cy="214036"/>
            </a:xfrm>
            <a:custGeom>
              <a:avLst/>
              <a:gdLst/>
              <a:ahLst/>
              <a:cxnLst/>
              <a:rect l="l" t="t" r="r" b="b"/>
              <a:pathLst>
                <a:path w="8205" h="8174" extrusionOk="0">
                  <a:moveTo>
                    <a:pt x="4063" y="0"/>
                  </a:moveTo>
                  <a:cubicBezTo>
                    <a:pt x="3028" y="0"/>
                    <a:pt x="1999" y="432"/>
                    <a:pt x="1269" y="1276"/>
                  </a:cubicBezTo>
                  <a:cubicBezTo>
                    <a:pt x="1222" y="1333"/>
                    <a:pt x="1165" y="1391"/>
                    <a:pt x="1117" y="1448"/>
                  </a:cubicBezTo>
                  <a:cubicBezTo>
                    <a:pt x="1088" y="1486"/>
                    <a:pt x="1069" y="1515"/>
                    <a:pt x="1041" y="1543"/>
                  </a:cubicBezTo>
                  <a:cubicBezTo>
                    <a:pt x="67" y="2802"/>
                    <a:pt x="1" y="4548"/>
                    <a:pt x="888" y="5874"/>
                  </a:cubicBezTo>
                  <a:cubicBezTo>
                    <a:pt x="936" y="5951"/>
                    <a:pt x="993" y="6017"/>
                    <a:pt x="1041" y="6084"/>
                  </a:cubicBezTo>
                  <a:cubicBezTo>
                    <a:pt x="1069" y="6122"/>
                    <a:pt x="1088" y="6151"/>
                    <a:pt x="1117" y="6189"/>
                  </a:cubicBezTo>
                  <a:cubicBezTo>
                    <a:pt x="1155" y="6227"/>
                    <a:pt x="1193" y="6275"/>
                    <a:pt x="1241" y="6323"/>
                  </a:cubicBezTo>
                  <a:cubicBezTo>
                    <a:pt x="1951" y="7098"/>
                    <a:pt x="2948" y="7522"/>
                    <a:pt x="3971" y="7522"/>
                  </a:cubicBezTo>
                  <a:cubicBezTo>
                    <a:pt x="4308" y="7522"/>
                    <a:pt x="4647" y="7476"/>
                    <a:pt x="4981" y="7382"/>
                  </a:cubicBezTo>
                  <a:lnTo>
                    <a:pt x="6631" y="8154"/>
                  </a:lnTo>
                  <a:cubicBezTo>
                    <a:pt x="6661" y="8168"/>
                    <a:pt x="6692" y="8174"/>
                    <a:pt x="6723" y="8174"/>
                  </a:cubicBezTo>
                  <a:cubicBezTo>
                    <a:pt x="6845" y="8174"/>
                    <a:pt x="6953" y="8074"/>
                    <a:pt x="6946" y="7944"/>
                  </a:cubicBezTo>
                  <a:lnTo>
                    <a:pt x="6860" y="6122"/>
                  </a:lnTo>
                  <a:lnTo>
                    <a:pt x="6869" y="6122"/>
                  </a:lnTo>
                  <a:cubicBezTo>
                    <a:pt x="8205" y="4577"/>
                    <a:pt x="8033" y="2240"/>
                    <a:pt x="6488" y="904"/>
                  </a:cubicBezTo>
                  <a:cubicBezTo>
                    <a:pt x="5787" y="298"/>
                    <a:pt x="4922" y="0"/>
                    <a:pt x="4063"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27;p111">
              <a:extLst>
                <a:ext uri="{FF2B5EF4-FFF2-40B4-BE49-F238E27FC236}">
                  <a16:creationId xmlns:a16="http://schemas.microsoft.com/office/drawing/2014/main" id="{2C002049-19C3-4C84-BB14-ABAC9BA2FE99}"/>
                </a:ext>
              </a:extLst>
            </p:cNvPr>
            <p:cNvSpPr/>
            <p:nvPr/>
          </p:nvSpPr>
          <p:spPr>
            <a:xfrm>
              <a:off x="4120555" y="2522695"/>
              <a:ext cx="54727" cy="124195"/>
            </a:xfrm>
            <a:custGeom>
              <a:avLst/>
              <a:gdLst/>
              <a:ahLst/>
              <a:cxnLst/>
              <a:rect l="l" t="t" r="r" b="b"/>
              <a:pathLst>
                <a:path w="2090" h="4743" extrusionOk="0">
                  <a:moveTo>
                    <a:pt x="1117" y="1"/>
                  </a:moveTo>
                  <a:cubicBezTo>
                    <a:pt x="1088" y="39"/>
                    <a:pt x="1060" y="68"/>
                    <a:pt x="1041" y="96"/>
                  </a:cubicBezTo>
                  <a:cubicBezTo>
                    <a:pt x="58" y="1355"/>
                    <a:pt x="1" y="3101"/>
                    <a:pt x="888" y="4427"/>
                  </a:cubicBezTo>
                  <a:cubicBezTo>
                    <a:pt x="936" y="4504"/>
                    <a:pt x="983" y="4570"/>
                    <a:pt x="1041" y="4637"/>
                  </a:cubicBezTo>
                  <a:cubicBezTo>
                    <a:pt x="1060" y="4675"/>
                    <a:pt x="1088" y="4704"/>
                    <a:pt x="1117" y="4742"/>
                  </a:cubicBezTo>
                  <a:lnTo>
                    <a:pt x="1136" y="4704"/>
                  </a:lnTo>
                  <a:cubicBezTo>
                    <a:pt x="2090" y="3283"/>
                    <a:pt x="2080" y="1422"/>
                    <a:pt x="1117"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28;p111">
              <a:extLst>
                <a:ext uri="{FF2B5EF4-FFF2-40B4-BE49-F238E27FC236}">
                  <a16:creationId xmlns:a16="http://schemas.microsoft.com/office/drawing/2014/main" id="{D1F47CE6-FB51-4253-8D93-87BB7C854D92}"/>
                </a:ext>
              </a:extLst>
            </p:cNvPr>
            <p:cNvSpPr/>
            <p:nvPr/>
          </p:nvSpPr>
          <p:spPr>
            <a:xfrm>
              <a:off x="3934196" y="2488131"/>
              <a:ext cx="248548" cy="210475"/>
            </a:xfrm>
            <a:custGeom>
              <a:avLst/>
              <a:gdLst/>
              <a:ahLst/>
              <a:cxnLst/>
              <a:rect l="l" t="t" r="r" b="b"/>
              <a:pathLst>
                <a:path w="9492" h="8038" extrusionOk="0">
                  <a:moveTo>
                    <a:pt x="4789" y="1"/>
                  </a:moveTo>
                  <a:cubicBezTo>
                    <a:pt x="4736" y="1"/>
                    <a:pt x="4682" y="2"/>
                    <a:pt x="4628" y="4"/>
                  </a:cubicBezTo>
                  <a:cubicBezTo>
                    <a:pt x="1604" y="128"/>
                    <a:pt x="1" y="3620"/>
                    <a:pt x="1871" y="5986"/>
                  </a:cubicBezTo>
                  <a:lnTo>
                    <a:pt x="1785" y="7808"/>
                  </a:lnTo>
                  <a:cubicBezTo>
                    <a:pt x="1777" y="7938"/>
                    <a:pt x="1886" y="8037"/>
                    <a:pt x="2008" y="8037"/>
                  </a:cubicBezTo>
                  <a:cubicBezTo>
                    <a:pt x="2038" y="8037"/>
                    <a:pt x="2069" y="8031"/>
                    <a:pt x="2100" y="8018"/>
                  </a:cubicBezTo>
                  <a:lnTo>
                    <a:pt x="3750" y="7245"/>
                  </a:lnTo>
                  <a:cubicBezTo>
                    <a:pt x="4087" y="7341"/>
                    <a:pt x="4429" y="7387"/>
                    <a:pt x="4768" y="7387"/>
                  </a:cubicBezTo>
                  <a:cubicBezTo>
                    <a:pt x="5982" y="7387"/>
                    <a:pt x="7149" y="6792"/>
                    <a:pt x="7843" y="5747"/>
                  </a:cubicBezTo>
                  <a:cubicBezTo>
                    <a:pt x="9491" y="3284"/>
                    <a:pt x="7709" y="1"/>
                    <a:pt x="4789"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29;p111">
              <a:extLst>
                <a:ext uri="{FF2B5EF4-FFF2-40B4-BE49-F238E27FC236}">
                  <a16:creationId xmlns:a16="http://schemas.microsoft.com/office/drawing/2014/main" id="{93D80C4F-E82B-4B53-9B1E-962FA73CE998}"/>
                </a:ext>
              </a:extLst>
            </p:cNvPr>
            <p:cNvSpPr/>
            <p:nvPr/>
          </p:nvSpPr>
          <p:spPr>
            <a:xfrm>
              <a:off x="4005393" y="2538353"/>
              <a:ext cx="104269" cy="97618"/>
            </a:xfrm>
            <a:custGeom>
              <a:avLst/>
              <a:gdLst/>
              <a:ahLst/>
              <a:cxnLst/>
              <a:rect l="l" t="t" r="r" b="b"/>
              <a:pathLst>
                <a:path w="3982" h="3728" extrusionOk="0">
                  <a:moveTo>
                    <a:pt x="1946" y="403"/>
                  </a:moveTo>
                  <a:cubicBezTo>
                    <a:pt x="2950" y="403"/>
                    <a:pt x="3717" y="1597"/>
                    <a:pt x="3025" y="2551"/>
                  </a:cubicBezTo>
                  <a:lnTo>
                    <a:pt x="2090" y="1616"/>
                  </a:lnTo>
                  <a:cubicBezTo>
                    <a:pt x="2041" y="1557"/>
                    <a:pt x="1983" y="1533"/>
                    <a:pt x="1928" y="1533"/>
                  </a:cubicBezTo>
                  <a:cubicBezTo>
                    <a:pt x="1760" y="1533"/>
                    <a:pt x="1614" y="1758"/>
                    <a:pt x="1794" y="1902"/>
                  </a:cubicBezTo>
                  <a:lnTo>
                    <a:pt x="2729" y="2847"/>
                  </a:lnTo>
                  <a:cubicBezTo>
                    <a:pt x="2500" y="3009"/>
                    <a:pt x="2224" y="3104"/>
                    <a:pt x="1937" y="3104"/>
                  </a:cubicBezTo>
                  <a:cubicBezTo>
                    <a:pt x="525" y="3104"/>
                    <a:pt x="68" y="1206"/>
                    <a:pt x="1327" y="557"/>
                  </a:cubicBezTo>
                  <a:cubicBezTo>
                    <a:pt x="1536" y="451"/>
                    <a:pt x="1746" y="403"/>
                    <a:pt x="1946" y="403"/>
                  </a:cubicBezTo>
                  <a:close/>
                  <a:moveTo>
                    <a:pt x="1948" y="0"/>
                  </a:moveTo>
                  <a:cubicBezTo>
                    <a:pt x="1494" y="0"/>
                    <a:pt x="1041" y="175"/>
                    <a:pt x="697" y="519"/>
                  </a:cubicBezTo>
                  <a:cubicBezTo>
                    <a:pt x="39" y="1177"/>
                    <a:pt x="1" y="2227"/>
                    <a:pt x="621" y="2923"/>
                  </a:cubicBezTo>
                  <a:cubicBezTo>
                    <a:pt x="969" y="3314"/>
                    <a:pt x="1456" y="3516"/>
                    <a:pt x="1945" y="3516"/>
                  </a:cubicBezTo>
                  <a:cubicBezTo>
                    <a:pt x="2325" y="3516"/>
                    <a:pt x="2707" y="3393"/>
                    <a:pt x="3025" y="3142"/>
                  </a:cubicBezTo>
                  <a:lnTo>
                    <a:pt x="3569" y="3677"/>
                  </a:lnTo>
                  <a:cubicBezTo>
                    <a:pt x="3611" y="3713"/>
                    <a:pt x="3656" y="3728"/>
                    <a:pt x="3700" y="3728"/>
                  </a:cubicBezTo>
                  <a:cubicBezTo>
                    <a:pt x="3853" y="3728"/>
                    <a:pt x="3981" y="3537"/>
                    <a:pt x="3855" y="3381"/>
                  </a:cubicBezTo>
                  <a:lnTo>
                    <a:pt x="3321" y="2847"/>
                  </a:lnTo>
                  <a:cubicBezTo>
                    <a:pt x="3893" y="2112"/>
                    <a:pt x="3807" y="1063"/>
                    <a:pt x="3111" y="443"/>
                  </a:cubicBezTo>
                  <a:cubicBezTo>
                    <a:pt x="2778" y="146"/>
                    <a:pt x="2363" y="0"/>
                    <a:pt x="1948"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30;p111">
              <a:extLst>
                <a:ext uri="{FF2B5EF4-FFF2-40B4-BE49-F238E27FC236}">
                  <a16:creationId xmlns:a16="http://schemas.microsoft.com/office/drawing/2014/main" id="{72EE9433-04FD-4110-8621-8FE7D643DEF6}"/>
                </a:ext>
              </a:extLst>
            </p:cNvPr>
            <p:cNvSpPr/>
            <p:nvPr/>
          </p:nvSpPr>
          <p:spPr>
            <a:xfrm>
              <a:off x="4182849" y="2537070"/>
              <a:ext cx="81174" cy="92381"/>
            </a:xfrm>
            <a:custGeom>
              <a:avLst/>
              <a:gdLst/>
              <a:ahLst/>
              <a:cxnLst/>
              <a:rect l="l" t="t" r="r" b="b"/>
              <a:pathLst>
                <a:path w="3100" h="3528" extrusionOk="0">
                  <a:moveTo>
                    <a:pt x="1571" y="749"/>
                  </a:moveTo>
                  <a:lnTo>
                    <a:pt x="2039" y="1865"/>
                  </a:lnTo>
                  <a:lnTo>
                    <a:pt x="1104" y="1865"/>
                  </a:lnTo>
                  <a:lnTo>
                    <a:pt x="1571" y="749"/>
                  </a:lnTo>
                  <a:close/>
                  <a:moveTo>
                    <a:pt x="1568" y="0"/>
                  </a:moveTo>
                  <a:cubicBezTo>
                    <a:pt x="1490" y="0"/>
                    <a:pt x="1414" y="43"/>
                    <a:pt x="1380" y="129"/>
                  </a:cubicBezTo>
                  <a:lnTo>
                    <a:pt x="608" y="1989"/>
                  </a:lnTo>
                  <a:lnTo>
                    <a:pt x="93" y="3220"/>
                  </a:lnTo>
                  <a:cubicBezTo>
                    <a:pt x="1" y="3391"/>
                    <a:pt x="144" y="3527"/>
                    <a:pt x="284" y="3527"/>
                  </a:cubicBezTo>
                  <a:cubicBezTo>
                    <a:pt x="363" y="3527"/>
                    <a:pt x="440" y="3485"/>
                    <a:pt x="474" y="3382"/>
                  </a:cubicBezTo>
                  <a:lnTo>
                    <a:pt x="932" y="2276"/>
                  </a:lnTo>
                  <a:lnTo>
                    <a:pt x="2210" y="2276"/>
                  </a:lnTo>
                  <a:lnTo>
                    <a:pt x="2668" y="3382"/>
                  </a:lnTo>
                  <a:cubicBezTo>
                    <a:pt x="2712" y="3460"/>
                    <a:pt x="2782" y="3493"/>
                    <a:pt x="2851" y="3493"/>
                  </a:cubicBezTo>
                  <a:cubicBezTo>
                    <a:pt x="2977" y="3493"/>
                    <a:pt x="3099" y="3381"/>
                    <a:pt x="3050" y="3220"/>
                  </a:cubicBezTo>
                  <a:lnTo>
                    <a:pt x="2535" y="1989"/>
                  </a:lnTo>
                  <a:lnTo>
                    <a:pt x="1762" y="129"/>
                  </a:lnTo>
                  <a:cubicBezTo>
                    <a:pt x="1724" y="43"/>
                    <a:pt x="1645" y="0"/>
                    <a:pt x="1568"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9F80B7A-C217-4CB1-8750-25704669976F}"/>
              </a:ext>
            </a:extLst>
          </p:cNvPr>
          <p:cNvPicPr>
            <a:picLocks noChangeAspect="1"/>
          </p:cNvPicPr>
          <p:nvPr/>
        </p:nvPicPr>
        <p:blipFill>
          <a:blip r:embed="rId2"/>
          <a:stretch>
            <a:fillRect/>
          </a:stretch>
        </p:blipFill>
        <p:spPr>
          <a:xfrm>
            <a:off x="2677190" y="6492208"/>
            <a:ext cx="5700254" cy="365792"/>
          </a:xfrm>
          <a:prstGeom prst="rect">
            <a:avLst/>
          </a:prstGeom>
        </p:spPr>
      </p:pic>
    </p:spTree>
    <p:extLst>
      <p:ext uri="{BB962C8B-B14F-4D97-AF65-F5344CB8AC3E}">
        <p14:creationId xmlns:p14="http://schemas.microsoft.com/office/powerpoint/2010/main" val="245304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F4237-8119-4168-AEE9-5552B818909F}"/>
              </a:ext>
            </a:extLst>
          </p:cNvPr>
          <p:cNvPicPr>
            <a:picLocks noChangeAspect="1"/>
          </p:cNvPicPr>
          <p:nvPr/>
        </p:nvPicPr>
        <p:blipFill>
          <a:blip r:embed="rId2"/>
          <a:stretch>
            <a:fillRect/>
          </a:stretch>
        </p:blipFill>
        <p:spPr>
          <a:xfrm>
            <a:off x="5984032" y="1303613"/>
            <a:ext cx="5772539" cy="5188595"/>
          </a:xfrm>
          <a:prstGeom prst="rect">
            <a:avLst/>
          </a:prstGeom>
        </p:spPr>
      </p:pic>
      <p:pic>
        <p:nvPicPr>
          <p:cNvPr id="3" name="Picture 2">
            <a:extLst>
              <a:ext uri="{FF2B5EF4-FFF2-40B4-BE49-F238E27FC236}">
                <a16:creationId xmlns:a16="http://schemas.microsoft.com/office/drawing/2014/main" id="{A8F56F32-51FB-4114-AFAF-46E3F7EB8E6E}"/>
              </a:ext>
            </a:extLst>
          </p:cNvPr>
          <p:cNvPicPr>
            <a:picLocks noChangeAspect="1"/>
          </p:cNvPicPr>
          <p:nvPr/>
        </p:nvPicPr>
        <p:blipFill>
          <a:blip r:embed="rId3"/>
          <a:stretch>
            <a:fillRect/>
          </a:stretch>
        </p:blipFill>
        <p:spPr>
          <a:xfrm>
            <a:off x="1943611" y="2560244"/>
            <a:ext cx="4157832" cy="1737511"/>
          </a:xfrm>
          <a:prstGeom prst="rect">
            <a:avLst/>
          </a:prstGeom>
        </p:spPr>
      </p:pic>
      <p:pic>
        <p:nvPicPr>
          <p:cNvPr id="38" name="Picture 37">
            <a:extLst>
              <a:ext uri="{FF2B5EF4-FFF2-40B4-BE49-F238E27FC236}">
                <a16:creationId xmlns:a16="http://schemas.microsoft.com/office/drawing/2014/main" id="{267CB561-6967-445C-ABF9-77970A7BBDBA}"/>
              </a:ext>
            </a:extLst>
          </p:cNvPr>
          <p:cNvPicPr>
            <a:picLocks noChangeAspect="1"/>
          </p:cNvPicPr>
          <p:nvPr/>
        </p:nvPicPr>
        <p:blipFill>
          <a:blip r:embed="rId4"/>
          <a:stretch>
            <a:fillRect/>
          </a:stretch>
        </p:blipFill>
        <p:spPr>
          <a:xfrm>
            <a:off x="7048891" y="1447800"/>
            <a:ext cx="4285859" cy="3743268"/>
          </a:xfrm>
          <a:prstGeom prst="rect">
            <a:avLst/>
          </a:prstGeom>
        </p:spPr>
      </p:pic>
      <p:pic>
        <p:nvPicPr>
          <p:cNvPr id="2" name="Picture 1">
            <a:extLst>
              <a:ext uri="{FF2B5EF4-FFF2-40B4-BE49-F238E27FC236}">
                <a16:creationId xmlns:a16="http://schemas.microsoft.com/office/drawing/2014/main" id="{C732E5D6-E1F3-491A-A6E8-B27E38C441E0}"/>
              </a:ext>
            </a:extLst>
          </p:cNvPr>
          <p:cNvPicPr>
            <a:picLocks noChangeAspect="1"/>
          </p:cNvPicPr>
          <p:nvPr/>
        </p:nvPicPr>
        <p:blipFill>
          <a:blip r:embed="rId5"/>
          <a:stretch>
            <a:fillRect/>
          </a:stretch>
        </p:blipFill>
        <p:spPr>
          <a:xfrm>
            <a:off x="2703262" y="6492208"/>
            <a:ext cx="5700254" cy="365792"/>
          </a:xfrm>
          <a:prstGeom prst="rect">
            <a:avLst/>
          </a:prstGeom>
        </p:spPr>
      </p:pic>
    </p:spTree>
    <p:extLst>
      <p:ext uri="{BB962C8B-B14F-4D97-AF65-F5344CB8AC3E}">
        <p14:creationId xmlns:p14="http://schemas.microsoft.com/office/powerpoint/2010/main" val="145600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A794E1-9DC7-4FD8-9366-15FCD2654694}"/>
              </a:ext>
            </a:extLst>
          </p:cNvPr>
          <p:cNvPicPr>
            <a:picLocks noChangeAspect="1"/>
          </p:cNvPicPr>
          <p:nvPr/>
        </p:nvPicPr>
        <p:blipFill>
          <a:blip r:embed="rId2"/>
          <a:stretch>
            <a:fillRect/>
          </a:stretch>
        </p:blipFill>
        <p:spPr>
          <a:xfrm>
            <a:off x="-1198880" y="4648200"/>
            <a:ext cx="1600200" cy="1439069"/>
          </a:xfrm>
          <a:prstGeom prst="rect">
            <a:avLst/>
          </a:prstGeom>
        </p:spPr>
      </p:pic>
      <p:pic>
        <p:nvPicPr>
          <p:cNvPr id="8" name="Picture 7">
            <a:extLst>
              <a:ext uri="{FF2B5EF4-FFF2-40B4-BE49-F238E27FC236}">
                <a16:creationId xmlns:a16="http://schemas.microsoft.com/office/drawing/2014/main" id="{2F111967-2D35-4893-9E44-918FD32516F7}"/>
              </a:ext>
            </a:extLst>
          </p:cNvPr>
          <p:cNvPicPr>
            <a:picLocks noChangeAspect="1"/>
          </p:cNvPicPr>
          <p:nvPr/>
        </p:nvPicPr>
        <p:blipFill>
          <a:blip r:embed="rId2"/>
          <a:stretch>
            <a:fillRect/>
          </a:stretch>
        </p:blipFill>
        <p:spPr>
          <a:xfrm>
            <a:off x="10058400" y="685800"/>
            <a:ext cx="2033569" cy="1828800"/>
          </a:xfrm>
          <a:prstGeom prst="rect">
            <a:avLst/>
          </a:prstGeom>
        </p:spPr>
      </p:pic>
      <p:pic>
        <p:nvPicPr>
          <p:cNvPr id="6" name="Picture 5">
            <a:extLst>
              <a:ext uri="{FF2B5EF4-FFF2-40B4-BE49-F238E27FC236}">
                <a16:creationId xmlns:a16="http://schemas.microsoft.com/office/drawing/2014/main" id="{24A38E6D-E842-4D07-B9B5-A170351966E5}"/>
              </a:ext>
            </a:extLst>
          </p:cNvPr>
          <p:cNvPicPr>
            <a:picLocks noChangeAspect="1"/>
          </p:cNvPicPr>
          <p:nvPr/>
        </p:nvPicPr>
        <p:blipFill>
          <a:blip r:embed="rId2"/>
          <a:stretch>
            <a:fillRect/>
          </a:stretch>
        </p:blipFill>
        <p:spPr>
          <a:xfrm>
            <a:off x="-1524000" y="-879150"/>
            <a:ext cx="2594000" cy="2332799"/>
          </a:xfrm>
          <a:prstGeom prst="rect">
            <a:avLst/>
          </a:prstGeom>
        </p:spPr>
      </p:pic>
      <p:pic>
        <p:nvPicPr>
          <p:cNvPr id="5" name="Content Placeholder 4">
            <a:extLst>
              <a:ext uri="{FF2B5EF4-FFF2-40B4-BE49-F238E27FC236}">
                <a16:creationId xmlns:a16="http://schemas.microsoft.com/office/drawing/2014/main" id="{34655D9B-C172-4F5C-91EA-5F4534A0848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143000"/>
            <a:ext cx="10515600" cy="5181600"/>
          </a:xfrm>
          <a:ln>
            <a:solidFill>
              <a:srgbClr val="FF0000"/>
            </a:solidFill>
          </a:ln>
        </p:spPr>
      </p:pic>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2667000" y="287250"/>
            <a:ext cx="6858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Overall System Diagram </a:t>
            </a:r>
          </a:p>
        </p:txBody>
      </p:sp>
    </p:spTree>
    <p:extLst>
      <p:ext uri="{BB962C8B-B14F-4D97-AF65-F5344CB8AC3E}">
        <p14:creationId xmlns:p14="http://schemas.microsoft.com/office/powerpoint/2010/main" val="347688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1170039" y="287250"/>
            <a:ext cx="95569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b="1" i="0" u="none" strike="noStrike" kern="0" cap="none" spc="0" normalizeH="0" baseline="0" noProof="0">
                <a:ln>
                  <a:noFill/>
                </a:ln>
                <a:solidFill>
                  <a:srgbClr val="61878C"/>
                </a:solidFill>
                <a:effectLst/>
                <a:uLnTx/>
                <a:uFillTx/>
                <a:latin typeface="+mn-lt"/>
                <a:sym typeface="Neucha"/>
              </a:rPr>
              <a:t>Technologies</a:t>
            </a:r>
            <a:r>
              <a:rPr kumimoji="0" lang="en-US" sz="4400" b="1" i="0" u="none" strike="noStrike" kern="0" cap="none" spc="0" normalizeH="0" baseline="0" noProof="0">
                <a:ln>
                  <a:noFill/>
                </a:ln>
                <a:solidFill>
                  <a:srgbClr val="61878C"/>
                </a:solidFill>
                <a:effectLst/>
                <a:uLnTx/>
                <a:uFillTx/>
                <a:latin typeface="+mn-lt"/>
                <a:sym typeface="Neucha"/>
              </a:rPr>
              <a:t>, </a:t>
            </a:r>
            <a:r>
              <a:rPr kumimoji="0" lang="en-US" b="1" i="0" u="none" strike="noStrike" kern="0" cap="none" spc="0" normalizeH="0" baseline="0" noProof="0">
                <a:ln>
                  <a:noFill/>
                </a:ln>
                <a:solidFill>
                  <a:srgbClr val="61878C"/>
                </a:solidFill>
                <a:effectLst/>
                <a:uLnTx/>
                <a:uFillTx/>
                <a:latin typeface="+mn-lt"/>
                <a:sym typeface="Neucha"/>
              </a:rPr>
              <a:t>Techniques, Algorithms</a:t>
            </a:r>
          </a:p>
        </p:txBody>
      </p:sp>
      <p:pic>
        <p:nvPicPr>
          <p:cNvPr id="10" name="Picture 9">
            <a:extLst>
              <a:ext uri="{FF2B5EF4-FFF2-40B4-BE49-F238E27FC236}">
                <a16:creationId xmlns:a16="http://schemas.microsoft.com/office/drawing/2014/main" id="{0982456E-B1AC-4D62-B572-466B8B387B59}"/>
              </a:ext>
            </a:extLst>
          </p:cNvPr>
          <p:cNvPicPr>
            <a:picLocks noChangeAspect="1"/>
          </p:cNvPicPr>
          <p:nvPr/>
        </p:nvPicPr>
        <p:blipFill>
          <a:blip r:embed="rId2"/>
          <a:stretch>
            <a:fillRect/>
          </a:stretch>
        </p:blipFill>
        <p:spPr>
          <a:xfrm>
            <a:off x="8125837" y="1219822"/>
            <a:ext cx="2896124" cy="875572"/>
          </a:xfrm>
          <a:prstGeom prst="rect">
            <a:avLst/>
          </a:prstGeom>
        </p:spPr>
      </p:pic>
      <p:pic>
        <p:nvPicPr>
          <p:cNvPr id="11" name="Picture 10">
            <a:extLst>
              <a:ext uri="{FF2B5EF4-FFF2-40B4-BE49-F238E27FC236}">
                <a16:creationId xmlns:a16="http://schemas.microsoft.com/office/drawing/2014/main" id="{312C6E3E-A7AD-4141-8FC4-3249EFE678F6}"/>
              </a:ext>
            </a:extLst>
          </p:cNvPr>
          <p:cNvPicPr>
            <a:picLocks noChangeAspect="1"/>
          </p:cNvPicPr>
          <p:nvPr/>
        </p:nvPicPr>
        <p:blipFill>
          <a:blip r:embed="rId3"/>
          <a:stretch>
            <a:fillRect/>
          </a:stretch>
        </p:blipFill>
        <p:spPr>
          <a:xfrm>
            <a:off x="7991713" y="2395109"/>
            <a:ext cx="2896124" cy="801220"/>
          </a:xfrm>
          <a:prstGeom prst="rect">
            <a:avLst/>
          </a:prstGeom>
        </p:spPr>
      </p:pic>
      <p:pic>
        <p:nvPicPr>
          <p:cNvPr id="12" name="Picture 11">
            <a:extLst>
              <a:ext uri="{FF2B5EF4-FFF2-40B4-BE49-F238E27FC236}">
                <a16:creationId xmlns:a16="http://schemas.microsoft.com/office/drawing/2014/main" id="{44E27BFD-8C9C-42AE-9832-E31487BEE0D7}"/>
              </a:ext>
            </a:extLst>
          </p:cNvPr>
          <p:cNvPicPr>
            <a:picLocks noChangeAspect="1"/>
          </p:cNvPicPr>
          <p:nvPr/>
        </p:nvPicPr>
        <p:blipFill>
          <a:blip r:embed="rId4"/>
          <a:stretch>
            <a:fillRect/>
          </a:stretch>
        </p:blipFill>
        <p:spPr>
          <a:xfrm>
            <a:off x="8452855" y="3429000"/>
            <a:ext cx="1973840" cy="801220"/>
          </a:xfrm>
          <a:prstGeom prst="rect">
            <a:avLst/>
          </a:prstGeom>
        </p:spPr>
      </p:pic>
      <p:pic>
        <p:nvPicPr>
          <p:cNvPr id="13" name="Picture 12">
            <a:extLst>
              <a:ext uri="{FF2B5EF4-FFF2-40B4-BE49-F238E27FC236}">
                <a16:creationId xmlns:a16="http://schemas.microsoft.com/office/drawing/2014/main" id="{56D20B25-5F35-4BB6-8B93-37B879025357}"/>
              </a:ext>
            </a:extLst>
          </p:cNvPr>
          <p:cNvPicPr>
            <a:picLocks noChangeAspect="1"/>
          </p:cNvPicPr>
          <p:nvPr/>
        </p:nvPicPr>
        <p:blipFill>
          <a:blip r:embed="rId5"/>
          <a:stretch>
            <a:fillRect/>
          </a:stretch>
        </p:blipFill>
        <p:spPr>
          <a:xfrm>
            <a:off x="8125837" y="4563051"/>
            <a:ext cx="1914310" cy="335309"/>
          </a:xfrm>
          <a:prstGeom prst="rect">
            <a:avLst/>
          </a:prstGeom>
        </p:spPr>
      </p:pic>
      <p:pic>
        <p:nvPicPr>
          <p:cNvPr id="14" name="Picture 13">
            <a:extLst>
              <a:ext uri="{FF2B5EF4-FFF2-40B4-BE49-F238E27FC236}">
                <a16:creationId xmlns:a16="http://schemas.microsoft.com/office/drawing/2014/main" id="{AF740ACC-86C1-4E78-BA23-F7D1AD562831}"/>
              </a:ext>
            </a:extLst>
          </p:cNvPr>
          <p:cNvPicPr>
            <a:picLocks noChangeAspect="1"/>
          </p:cNvPicPr>
          <p:nvPr/>
        </p:nvPicPr>
        <p:blipFill>
          <a:blip r:embed="rId6"/>
          <a:stretch>
            <a:fillRect/>
          </a:stretch>
        </p:blipFill>
        <p:spPr>
          <a:xfrm>
            <a:off x="7991713" y="5003711"/>
            <a:ext cx="996255" cy="871723"/>
          </a:xfrm>
          <a:prstGeom prst="rect">
            <a:avLst/>
          </a:prstGeom>
        </p:spPr>
      </p:pic>
      <p:pic>
        <p:nvPicPr>
          <p:cNvPr id="15" name="Picture 14">
            <a:extLst>
              <a:ext uri="{FF2B5EF4-FFF2-40B4-BE49-F238E27FC236}">
                <a16:creationId xmlns:a16="http://schemas.microsoft.com/office/drawing/2014/main" id="{19B92947-32B7-47BF-9D01-6105031F7A00}"/>
              </a:ext>
            </a:extLst>
          </p:cNvPr>
          <p:cNvPicPr>
            <a:picLocks noChangeAspect="1"/>
          </p:cNvPicPr>
          <p:nvPr/>
        </p:nvPicPr>
        <p:blipFill>
          <a:blip r:embed="rId7"/>
          <a:stretch>
            <a:fillRect/>
          </a:stretch>
        </p:blipFill>
        <p:spPr>
          <a:xfrm>
            <a:off x="9280642" y="5229903"/>
            <a:ext cx="1519009" cy="483761"/>
          </a:xfrm>
          <a:prstGeom prst="rect">
            <a:avLst/>
          </a:prstGeom>
        </p:spPr>
      </p:pic>
      <p:pic>
        <p:nvPicPr>
          <p:cNvPr id="16" name="Picture 15">
            <a:extLst>
              <a:ext uri="{FF2B5EF4-FFF2-40B4-BE49-F238E27FC236}">
                <a16:creationId xmlns:a16="http://schemas.microsoft.com/office/drawing/2014/main" id="{27D197EA-7023-4405-9481-B5C85592C706}"/>
              </a:ext>
            </a:extLst>
          </p:cNvPr>
          <p:cNvPicPr>
            <a:picLocks noChangeAspect="1"/>
          </p:cNvPicPr>
          <p:nvPr/>
        </p:nvPicPr>
        <p:blipFill>
          <a:blip r:embed="rId8"/>
          <a:stretch>
            <a:fillRect/>
          </a:stretch>
        </p:blipFill>
        <p:spPr>
          <a:xfrm>
            <a:off x="-335900" y="-362790"/>
            <a:ext cx="2115495" cy="1792379"/>
          </a:xfrm>
          <a:prstGeom prst="rect">
            <a:avLst/>
          </a:prstGeom>
        </p:spPr>
      </p:pic>
      <p:pic>
        <p:nvPicPr>
          <p:cNvPr id="9" name="Graphic 8">
            <a:extLst>
              <a:ext uri="{FF2B5EF4-FFF2-40B4-BE49-F238E27FC236}">
                <a16:creationId xmlns:a16="http://schemas.microsoft.com/office/drawing/2014/main" id="{8B11F565-0020-420A-89DC-20ADCE3BA5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5567" y="1902981"/>
            <a:ext cx="4081784" cy="3617943"/>
          </a:xfrm>
          <a:prstGeom prst="rect">
            <a:avLst/>
          </a:prstGeom>
        </p:spPr>
      </p:pic>
      <p:sp>
        <p:nvSpPr>
          <p:cNvPr id="18" name="Content Placeholder 2">
            <a:extLst>
              <a:ext uri="{FF2B5EF4-FFF2-40B4-BE49-F238E27FC236}">
                <a16:creationId xmlns:a16="http://schemas.microsoft.com/office/drawing/2014/main" id="{0FEF35B5-6844-4E9D-93BE-0FF66E742636}"/>
              </a:ext>
            </a:extLst>
          </p:cNvPr>
          <p:cNvSpPr>
            <a:spLocks noGrp="1"/>
          </p:cNvSpPr>
          <p:nvPr>
            <p:ph idx="1"/>
          </p:nvPr>
        </p:nvSpPr>
        <p:spPr>
          <a:xfrm>
            <a:off x="304800" y="1143000"/>
            <a:ext cx="11684000" cy="5181600"/>
          </a:xfrm>
        </p:spPr>
        <p:txBody>
          <a:bodyPr>
            <a:normAutofit fontScale="77500" lnSpcReduction="20000"/>
          </a:bodyPr>
          <a:lstStyle/>
          <a:p>
            <a:r>
              <a:rPr lang="en-US" dirty="0"/>
              <a:t>Mobile App Development</a:t>
            </a:r>
          </a:p>
          <a:p>
            <a:pPr lvl="1"/>
            <a:r>
              <a:rPr lang="en-US" dirty="0"/>
              <a:t>Flutter</a:t>
            </a:r>
          </a:p>
          <a:p>
            <a:pPr lvl="1"/>
            <a:r>
              <a:rPr lang="en-US" dirty="0"/>
              <a:t>Dart</a:t>
            </a:r>
          </a:p>
          <a:p>
            <a:pPr marL="457200" lvl="1" indent="0">
              <a:buNone/>
            </a:pPr>
            <a:endParaRPr lang="en-US" dirty="0"/>
          </a:p>
          <a:p>
            <a:r>
              <a:rPr lang="en-US" dirty="0"/>
              <a:t>Development Language</a:t>
            </a:r>
          </a:p>
          <a:p>
            <a:pPr lvl="1"/>
            <a:r>
              <a:rPr lang="en-US" dirty="0"/>
              <a:t>Python</a:t>
            </a:r>
          </a:p>
          <a:p>
            <a:pPr marL="457200" lvl="1" indent="0">
              <a:buNone/>
            </a:pPr>
            <a:endParaRPr lang="en-US" dirty="0"/>
          </a:p>
          <a:p>
            <a:r>
              <a:rPr lang="en-US" dirty="0"/>
              <a:t>Database</a:t>
            </a:r>
          </a:p>
          <a:p>
            <a:pPr lvl="1"/>
            <a:r>
              <a:rPr lang="en-US" dirty="0"/>
              <a:t>Firebase</a:t>
            </a:r>
          </a:p>
          <a:p>
            <a:pPr marL="457200" lvl="1" indent="0">
              <a:buNone/>
            </a:pPr>
            <a:endParaRPr lang="en-US" dirty="0"/>
          </a:p>
          <a:p>
            <a:r>
              <a:rPr lang="en-US" dirty="0"/>
              <a:t>Environment / IDE</a:t>
            </a:r>
          </a:p>
          <a:p>
            <a:pPr lvl="1"/>
            <a:r>
              <a:rPr lang="en-US" dirty="0"/>
              <a:t>Anaconda 3 </a:t>
            </a:r>
          </a:p>
          <a:p>
            <a:pPr lvl="1"/>
            <a:r>
              <a:rPr lang="en-US" dirty="0"/>
              <a:t>Visual Studio Code</a:t>
            </a:r>
          </a:p>
          <a:p>
            <a:pPr lvl="1"/>
            <a:r>
              <a:rPr lang="en-US" dirty="0"/>
              <a:t>Spyder</a:t>
            </a:r>
          </a:p>
          <a:p>
            <a:pPr lvl="1"/>
            <a:endParaRPr lang="en-US" dirty="0"/>
          </a:p>
          <a:p>
            <a:pPr lvl="1"/>
            <a:endParaRPr lang="en-US" dirty="0"/>
          </a:p>
        </p:txBody>
      </p:sp>
    </p:spTree>
    <p:extLst>
      <p:ext uri="{BB962C8B-B14F-4D97-AF65-F5344CB8AC3E}">
        <p14:creationId xmlns:p14="http://schemas.microsoft.com/office/powerpoint/2010/main" val="879344293"/>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50367C1-3D1F-4CA6-9407-155EDD12A7AD}" vid="{F00973CF-5AC2-40C9-B641-F822C8DD6A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3" ma:contentTypeDescription="Create a new document." ma:contentTypeScope="" ma:versionID="ede14bd37a11e0c025538a18525fe76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f136745f6bd46c637060b9f29946c817"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57C5E2-1526-4031-8A1B-E700612276FC}">
  <ds:schemaRefs>
    <ds:schemaRef ds:uri="http://schemas.microsoft.com/sharepoint/v3/contenttype/forms"/>
  </ds:schemaRefs>
</ds:datastoreItem>
</file>

<file path=customXml/itemProps2.xml><?xml version="1.0" encoding="utf-8"?>
<ds:datastoreItem xmlns:ds="http://schemas.openxmlformats.org/officeDocument/2006/customXml" ds:itemID="{4D3D74D1-3A55-42CA-9344-BCB5143A41C0}"/>
</file>

<file path=customXml/itemProps3.xml><?xml version="1.0" encoding="utf-8"?>
<ds:datastoreItem xmlns:ds="http://schemas.openxmlformats.org/officeDocument/2006/customXml" ds:itemID="{EB24134E-7ACD-4B5E-AB39-4008E7FFBFF9}">
  <ds:schemaRefs>
    <ds:schemaRef ds:uri="http://schemas.microsoft.com/office/2006/metadata/properties"/>
    <ds:schemaRef ds:uri="http://schemas.microsoft.com/office/2006/documentManagement/types"/>
    <ds:schemaRef ds:uri="8e715f0a-401a-4b5c-8dfa-ac9fd8628674"/>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2021-073</Template>
  <TotalTime>85</TotalTime>
  <Words>5132</Words>
  <Application>Microsoft Office PowerPoint</Application>
  <PresentationFormat>Widescreen</PresentationFormat>
  <Paragraphs>657</Paragraphs>
  <Slides>78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Adobe Devanagari</vt:lpstr>
      <vt:lpstr>Arial</vt:lpstr>
      <vt:lpstr>Calibri</vt:lpstr>
      <vt:lpstr>Cambria</vt:lpstr>
      <vt:lpstr>Helvetica</vt:lpstr>
      <vt:lpstr>Neucha</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It18120226 | Oshadi Yashodhika g. b.</vt:lpstr>
      <vt:lpstr>PowerPoint Presentation</vt:lpstr>
      <vt:lpstr>PowerPoint Presentation</vt:lpstr>
      <vt:lpstr>PowerPoint Presentation</vt:lpstr>
      <vt:lpstr>PowerPoint Presentation</vt:lpstr>
      <vt:lpstr>PowerPoint Presentation</vt:lpstr>
      <vt:lpstr>PowerPoint Presentation</vt:lpstr>
      <vt:lpstr>Specific and Sub Objectives</vt:lpstr>
      <vt:lpstr>Research Methodology</vt:lpstr>
      <vt:lpstr>System Diagram </vt:lpstr>
      <vt:lpstr>Technologies, techniques, algorithms (cont’d)</vt:lpstr>
      <vt:lpstr>Requirements</vt:lpstr>
      <vt:lpstr>Requirements (Cont’d)</vt:lpstr>
      <vt:lpstr>Work Breakdown Structure</vt:lpstr>
      <vt:lpstr>References</vt:lpstr>
      <vt:lpstr>IT18113914 |De silva l. s. r</vt:lpstr>
      <vt:lpstr>PowerPoint Presentation</vt:lpstr>
      <vt:lpstr>Background</vt:lpstr>
      <vt:lpstr>Background (Cont’d)</vt:lpstr>
      <vt:lpstr>Research Gap</vt:lpstr>
      <vt:lpstr>Mobile Application Gap</vt:lpstr>
      <vt:lpstr>PowerPoint Presentation</vt:lpstr>
      <vt:lpstr>Specific and Sub Objectives</vt:lpstr>
      <vt:lpstr>Research Methodology</vt:lpstr>
      <vt:lpstr>System Diagram </vt:lpstr>
      <vt:lpstr>Technologies, techniques, algorithms (cont’d)</vt:lpstr>
      <vt:lpstr>Requirements</vt:lpstr>
      <vt:lpstr>Requirements (Cont’d)</vt:lpstr>
      <vt:lpstr>Work Breakdown Structure</vt:lpstr>
      <vt:lpstr>References</vt:lpstr>
      <vt:lpstr>IT18119572 |ChathurAnga W.W.P.K</vt:lpstr>
      <vt:lpstr>PowerPoint Presentation</vt:lpstr>
      <vt:lpstr>Background</vt:lpstr>
      <vt:lpstr>Background (Cont’d)</vt:lpstr>
      <vt:lpstr>Research Gap</vt:lpstr>
      <vt:lpstr>Mobile Application Gap</vt:lpstr>
      <vt:lpstr>PowerPoint Presentation</vt:lpstr>
      <vt:lpstr>Specific and Sub Objectives</vt:lpstr>
      <vt:lpstr>Research Methodology</vt:lpstr>
      <vt:lpstr>System Diagram </vt:lpstr>
      <vt:lpstr>Technologies, techniques, algorithms (cont’d)</vt:lpstr>
      <vt:lpstr>Requirements</vt:lpstr>
      <vt:lpstr>Requirements (Cont’d)</vt:lpstr>
      <vt:lpstr>Work Breakdown Structure</vt:lpstr>
      <vt:lpstr>References</vt:lpstr>
      <vt:lpstr>IT18119718 |Liyanage D.r.y</vt:lpstr>
      <vt:lpstr>PowerPoint Presentation</vt:lpstr>
      <vt:lpstr>Background</vt:lpstr>
      <vt:lpstr>Background (Cont’d)</vt:lpstr>
      <vt:lpstr>Research Gap</vt:lpstr>
      <vt:lpstr>Mobile Application Gap</vt:lpstr>
      <vt:lpstr>PowerPoint Presentation</vt:lpstr>
      <vt:lpstr>Specific and Sub Objectives</vt:lpstr>
      <vt:lpstr>Research Methodology</vt:lpstr>
      <vt:lpstr>System Diagram </vt:lpstr>
      <vt:lpstr>Technologies, techniques, algorithms (cont’d)</vt:lpstr>
      <vt:lpstr>Requirements</vt:lpstr>
      <vt:lpstr>Requirements (Cont’d)</vt:lpstr>
      <vt:lpstr>Work Breakdown Structure</vt:lpstr>
      <vt:lpstr>References</vt:lpstr>
      <vt:lpstr>Commercialization for Proposed  System </vt:lpstr>
      <vt:lpstr>How proposed system address the identified concerns? </vt:lpstr>
      <vt:lpstr>Community Value</vt:lpstr>
      <vt:lpstr>Community Value (Cont’d)</vt:lpstr>
      <vt:lpstr>Business model</vt:lpstr>
      <vt:lpstr>Overall budget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it18120226@my.sliit.lk</dc:creator>
  <cp:lastModifiedBy>Chathuranga W. W. P. K. it18119572</cp:lastModifiedBy>
  <cp:revision>3</cp:revision>
  <dcterms:created xsi:type="dcterms:W3CDTF">2021-03-01T04:16:53Z</dcterms:created>
  <dcterms:modified xsi:type="dcterms:W3CDTF">2021-03-09T17:49:54Z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